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b282ed717348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3c0d9b788e49a2"/>
  </p:sldMasterIdLst>
  <p:sldIdLst>
    <p:sldId xmlns:r="http://schemas.openxmlformats.org/officeDocument/2006/relationships" id="256" r:id="R50c6eed64a9d4fd9"/>
    <p:sldId xmlns:r="http://schemas.openxmlformats.org/officeDocument/2006/relationships" id="257" r:id="Rc04773b7e25e4205"/>
    <p:sldId xmlns:r="http://schemas.openxmlformats.org/officeDocument/2006/relationships" id="258" r:id="R039219179c104d61"/>
    <p:sldId xmlns:r="http://schemas.openxmlformats.org/officeDocument/2006/relationships" id="259" r:id="R00c1f01726694c63"/>
    <p:sldId xmlns:r="http://schemas.openxmlformats.org/officeDocument/2006/relationships" id="260" r:id="Rf462ec345a29424c"/>
    <p:sldId xmlns:r="http://schemas.openxmlformats.org/officeDocument/2006/relationships" id="261" r:id="R1a2c3e7fa19f47cd"/>
    <p:sldId xmlns:r="http://schemas.openxmlformats.org/officeDocument/2006/relationships" id="262" r:id="Rbf8f252158a745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c0d9b788e49a2" /><Relationship Type="http://schemas.openxmlformats.org/officeDocument/2006/relationships/slide" Target="/ppt/slides/slide1.xml" Id="R50c6eed64a9d4fd9" /><Relationship Type="http://schemas.openxmlformats.org/officeDocument/2006/relationships/slide" Target="/ppt/slides/slide2.xml" Id="Rc04773b7e25e4205" /><Relationship Type="http://schemas.openxmlformats.org/officeDocument/2006/relationships/slide" Target="/ppt/slides/slide3.xml" Id="R039219179c104d61" /><Relationship Type="http://schemas.openxmlformats.org/officeDocument/2006/relationships/slide" Target="/ppt/slides/slide4.xml" Id="R00c1f01726694c63" /><Relationship Type="http://schemas.openxmlformats.org/officeDocument/2006/relationships/slide" Target="/ppt/slides/slide5.xml" Id="Rf462ec345a29424c" /><Relationship Type="http://schemas.openxmlformats.org/officeDocument/2006/relationships/slide" Target="/ppt/slides/slide6.xml" Id="R1a2c3e7fa19f47cd" /><Relationship Type="http://schemas.openxmlformats.org/officeDocument/2006/relationships/slide" Target="/ppt/slides/slide7.xml" Id="Rbf8f252158a745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f8ee390da4f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16625af5e44c2" /><Relationship Type="http://schemas.openxmlformats.org/officeDocument/2006/relationships/theme" Target="/ppt/slideMasters/theme/theme1.xml" Id="R667db70b482744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16625af5e44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87a0404754e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45b9110f844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622daadff47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83eed668c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2049f9d3d41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253b580a14e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78f99b2c74a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