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1a1da957c41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b814b741b24042"/>
  </p:sldMasterIdLst>
  <p:sldIdLst>
    <p:sldId xmlns:r="http://schemas.openxmlformats.org/officeDocument/2006/relationships" id="256" r:id="Ra3a50710a2fe4f98"/>
    <p:sldId xmlns:r="http://schemas.openxmlformats.org/officeDocument/2006/relationships" id="257" r:id="R6213579f07744dde"/>
    <p:sldId xmlns:r="http://schemas.openxmlformats.org/officeDocument/2006/relationships" id="258" r:id="R10dcae96c8074408"/>
    <p:sldId xmlns:r="http://schemas.openxmlformats.org/officeDocument/2006/relationships" id="259" r:id="R6125f887b41b449d"/>
    <p:sldId xmlns:r="http://schemas.openxmlformats.org/officeDocument/2006/relationships" id="260" r:id="R4a0512eb45a04e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b814b741b24042" /><Relationship Type="http://schemas.openxmlformats.org/officeDocument/2006/relationships/slide" Target="/ppt/slides/slide1.xml" Id="Ra3a50710a2fe4f98" /><Relationship Type="http://schemas.openxmlformats.org/officeDocument/2006/relationships/slide" Target="/ppt/slides/slide2.xml" Id="R6213579f07744dde" /><Relationship Type="http://schemas.openxmlformats.org/officeDocument/2006/relationships/slide" Target="/ppt/slides/slide3.xml" Id="R10dcae96c8074408" /><Relationship Type="http://schemas.openxmlformats.org/officeDocument/2006/relationships/slide" Target="/ppt/slides/slide4.xml" Id="R6125f887b41b449d" /><Relationship Type="http://schemas.openxmlformats.org/officeDocument/2006/relationships/slide" Target="/ppt/slides/slide5.xml" Id="R4a0512eb45a04e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cb92e7c1224b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b4c4020ba4c7f" /><Relationship Type="http://schemas.openxmlformats.org/officeDocument/2006/relationships/theme" Target="/ppt/slideMasters/theme/theme1.xml" Id="Ra0fc7096be914b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6b4c4020ba4c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67fcd2acb4f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913a74ad34d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a9efb18514c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7726a8a8044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2b14ac4c945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MANDAL REGNSKAPSSERVICE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MANDAL REGNSKAPSSERVICE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983 371 213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MANDAL REGNSKAPSSERVICE AS</a:t>
            </a:r>
          </a:p>
        </p:txBody>
      </p:sp>
    </p:spTree>
  </p:cSld>
  <p:clrMapOvr>
    <a:masterClrMapping xmlns:a="http://schemas.openxmlformats.org/drawingml/2006/main"/>
  </p:clrMapOvr>
</p:sld>
</file>