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d8bef1078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46078df084e44"/>
  </p:sldMasterIdLst>
  <p:sldIdLst>
    <p:sldId xmlns:r="http://schemas.openxmlformats.org/officeDocument/2006/relationships" id="256" r:id="Rc8f030c7483b4bd9"/>
    <p:sldId xmlns:r="http://schemas.openxmlformats.org/officeDocument/2006/relationships" id="257" r:id="Rcfb5548cfb934fa0"/>
    <p:sldId xmlns:r="http://schemas.openxmlformats.org/officeDocument/2006/relationships" id="258" r:id="R677da0ae547742d0"/>
    <p:sldId xmlns:r="http://schemas.openxmlformats.org/officeDocument/2006/relationships" id="259" r:id="Rdbeedea6812e4786"/>
    <p:sldId xmlns:r="http://schemas.openxmlformats.org/officeDocument/2006/relationships" id="260" r:id="R218bba3d9ae4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46078df084e44" /><Relationship Type="http://schemas.openxmlformats.org/officeDocument/2006/relationships/slide" Target="/ppt/slides/slide1.xml" Id="Rc8f030c7483b4bd9" /><Relationship Type="http://schemas.openxmlformats.org/officeDocument/2006/relationships/slide" Target="/ppt/slides/slide2.xml" Id="Rcfb5548cfb934fa0" /><Relationship Type="http://schemas.openxmlformats.org/officeDocument/2006/relationships/slide" Target="/ppt/slides/slide3.xml" Id="R677da0ae547742d0" /><Relationship Type="http://schemas.openxmlformats.org/officeDocument/2006/relationships/slide" Target="/ppt/slides/slide4.xml" Id="Rdbeedea6812e4786" /><Relationship Type="http://schemas.openxmlformats.org/officeDocument/2006/relationships/slide" Target="/ppt/slides/slide5.xml" Id="R218bba3d9ae4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d5b99bdfc4f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a479c41ad42cf" /><Relationship Type="http://schemas.openxmlformats.org/officeDocument/2006/relationships/theme" Target="/ppt/slideMasters/theme/theme1.xml" Id="R18a535bea0f0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a479c41ad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d03567470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01556c33440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5c226864b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635278d2e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49b23d55142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POLYTAN GMBH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POLYTAN GMBH NUF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Azets Insight AS, Tykkemyr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1597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983 370 071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POLYTAN GMBH NUF</a:t>
            </a:r>
          </a:p>
        </p:txBody>
      </p:sp>
    </p:spTree>
  </p:cSld>
  <p:clrMapOvr>
    <a:masterClrMapping xmlns:a="http://schemas.openxmlformats.org/drawingml/2006/main"/>
  </p:clrMapOvr>
</p:sld>
</file>