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512f74c88146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c772b50e3c4dd6"/>
  </p:sldMasterIdLst>
  <p:sldIdLst>
    <p:sldId xmlns:r="http://schemas.openxmlformats.org/officeDocument/2006/relationships" id="256" r:id="Rf87706e2d2db4626"/>
    <p:sldId xmlns:r="http://schemas.openxmlformats.org/officeDocument/2006/relationships" id="257" r:id="R6ddcc658ac184018"/>
    <p:sldId xmlns:r="http://schemas.openxmlformats.org/officeDocument/2006/relationships" id="258" r:id="R2a871c6bceac406e"/>
    <p:sldId xmlns:r="http://schemas.openxmlformats.org/officeDocument/2006/relationships" id="259" r:id="R0c26979138dc46b9"/>
    <p:sldId xmlns:r="http://schemas.openxmlformats.org/officeDocument/2006/relationships" id="260" r:id="R2ec06974385944a2"/>
    <p:sldId xmlns:r="http://schemas.openxmlformats.org/officeDocument/2006/relationships" id="261" r:id="R8ee5bdd339dc4d8c"/>
    <p:sldId xmlns:r="http://schemas.openxmlformats.org/officeDocument/2006/relationships" id="262" r:id="R56c2b39185e64f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c772b50e3c4dd6" /><Relationship Type="http://schemas.openxmlformats.org/officeDocument/2006/relationships/slide" Target="/ppt/slides/slide1.xml" Id="Rf87706e2d2db4626" /><Relationship Type="http://schemas.openxmlformats.org/officeDocument/2006/relationships/slide" Target="/ppt/slides/slide2.xml" Id="R6ddcc658ac184018" /><Relationship Type="http://schemas.openxmlformats.org/officeDocument/2006/relationships/slide" Target="/ppt/slides/slide3.xml" Id="R2a871c6bceac406e" /><Relationship Type="http://schemas.openxmlformats.org/officeDocument/2006/relationships/slide" Target="/ppt/slides/slide4.xml" Id="R0c26979138dc46b9" /><Relationship Type="http://schemas.openxmlformats.org/officeDocument/2006/relationships/slide" Target="/ppt/slides/slide5.xml" Id="R2ec06974385944a2" /><Relationship Type="http://schemas.openxmlformats.org/officeDocument/2006/relationships/slide" Target="/ppt/slides/slide6.xml" Id="R8ee5bdd339dc4d8c" /><Relationship Type="http://schemas.openxmlformats.org/officeDocument/2006/relationships/slide" Target="/ppt/slides/slide7.xml" Id="R56c2b39185e64f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189cfcefbb40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ac346f9a54415" /><Relationship Type="http://schemas.openxmlformats.org/officeDocument/2006/relationships/theme" Target="/ppt/slideMasters/theme/theme1.xml" Id="R21972424565f46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9ac346f9a544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6fce0b4fc49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5985886de4f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3bad336734e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c7e8d369047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a75482fd840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ce673ac1c41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380d30d5048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TOTAL PACKAGING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PACKAGING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TOTAL PACKAGING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PACKAGING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PACKAGING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PACKAGING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43 660 635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2 370 357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2 007 786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5 010 294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8 716 471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PACKAGING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HANS KRISTIAN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JAN NÆSS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PACKAGING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Tomteveien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1618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35 40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post@total-as.no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www.total-as.no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983 352 979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PACKAGING AS</a:t>
            </a:r>
          </a:p>
        </p:txBody>
      </p:sp>
    </p:spTree>
  </p:cSld>
  <p:clrMapOvr>
    <a:masterClrMapping xmlns:a="http://schemas.openxmlformats.org/drawingml/2006/main"/>
  </p:clrMapOvr>
</p:sld>
</file>