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56e775fd20341b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08b995fa6f84906"/>
  </p:sldMasterIdLst>
  <p:sldIdLst>
    <p:sldId xmlns:r="http://schemas.openxmlformats.org/officeDocument/2006/relationships" id="256" r:id="Rb707acb8163b459f"/>
    <p:sldId xmlns:r="http://schemas.openxmlformats.org/officeDocument/2006/relationships" id="257" r:id="R1e26ef3a57e24f9f"/>
    <p:sldId xmlns:r="http://schemas.openxmlformats.org/officeDocument/2006/relationships" id="258" r:id="R49f97689143b4229"/>
    <p:sldId xmlns:r="http://schemas.openxmlformats.org/officeDocument/2006/relationships" id="259" r:id="R662d8585663248a4"/>
    <p:sldId xmlns:r="http://schemas.openxmlformats.org/officeDocument/2006/relationships" id="260" r:id="R07618307b0a8494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08b995fa6f84906" /><Relationship Type="http://schemas.openxmlformats.org/officeDocument/2006/relationships/slide" Target="/ppt/slides/slide1.xml" Id="Rb707acb8163b459f" /><Relationship Type="http://schemas.openxmlformats.org/officeDocument/2006/relationships/slide" Target="/ppt/slides/slide2.xml" Id="R1e26ef3a57e24f9f" /><Relationship Type="http://schemas.openxmlformats.org/officeDocument/2006/relationships/slide" Target="/ppt/slides/slide3.xml" Id="R49f97689143b4229" /><Relationship Type="http://schemas.openxmlformats.org/officeDocument/2006/relationships/slide" Target="/ppt/slides/slide4.xml" Id="R662d8585663248a4" /><Relationship Type="http://schemas.openxmlformats.org/officeDocument/2006/relationships/slide" Target="/ppt/slides/slide5.xml" Id="R07618307b0a8494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d9f969a7083413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95bb619a624dd6" /><Relationship Type="http://schemas.openxmlformats.org/officeDocument/2006/relationships/theme" Target="/ppt/slideMasters/theme/theme1.xml" Id="Rbdd02d3466ef4bb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d95bb619a624dd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b30a32f6da406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accb4999824f9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9eb10e7a8b4e2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066a111fce413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2be02327ac464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KVITFISK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KVITFISK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KVITFISK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KVITFISK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KVITFISK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KVITFISK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983 259 162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KVITFISK AS</a:t>
            </a:r>
          </a:p>
        </p:txBody>
      </p:sp>
    </p:spTree>
  </p:cSld>
  <p:clrMapOvr>
    <a:masterClrMapping xmlns:a="http://schemas.openxmlformats.org/drawingml/2006/main"/>
  </p:clrMapOvr>
</p:sld>
</file>