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bd23be19d5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ea26f4ac64c6e"/>
  </p:sldMasterIdLst>
  <p:sldIdLst>
    <p:sldId xmlns:r="http://schemas.openxmlformats.org/officeDocument/2006/relationships" id="256" r:id="R1a7f6c3fc2354f20"/>
    <p:sldId xmlns:r="http://schemas.openxmlformats.org/officeDocument/2006/relationships" id="257" r:id="R2cfe3508c064481e"/>
    <p:sldId xmlns:r="http://schemas.openxmlformats.org/officeDocument/2006/relationships" id="258" r:id="R306fafc1d7e84835"/>
    <p:sldId xmlns:r="http://schemas.openxmlformats.org/officeDocument/2006/relationships" id="259" r:id="Rd400ce3c1f9a4137"/>
    <p:sldId xmlns:r="http://schemas.openxmlformats.org/officeDocument/2006/relationships" id="260" r:id="R5694fb3ff01b464b"/>
    <p:sldId xmlns:r="http://schemas.openxmlformats.org/officeDocument/2006/relationships" id="261" r:id="R38a8df41aa32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ea26f4ac64c6e" /><Relationship Type="http://schemas.openxmlformats.org/officeDocument/2006/relationships/slide" Target="/ppt/slides/slide1.xml" Id="R1a7f6c3fc2354f20" /><Relationship Type="http://schemas.openxmlformats.org/officeDocument/2006/relationships/slide" Target="/ppt/slides/slide2.xml" Id="R2cfe3508c064481e" /><Relationship Type="http://schemas.openxmlformats.org/officeDocument/2006/relationships/slide" Target="/ppt/slides/slide3.xml" Id="R306fafc1d7e84835" /><Relationship Type="http://schemas.openxmlformats.org/officeDocument/2006/relationships/slide" Target="/ppt/slides/slide4.xml" Id="Rd400ce3c1f9a4137" /><Relationship Type="http://schemas.openxmlformats.org/officeDocument/2006/relationships/slide" Target="/ppt/slides/slide5.xml" Id="R5694fb3ff01b464b" /><Relationship Type="http://schemas.openxmlformats.org/officeDocument/2006/relationships/slide" Target="/ppt/slides/slide6.xml" Id="R38a8df41aa32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d1f734971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9402c7344e44" /><Relationship Type="http://schemas.openxmlformats.org/officeDocument/2006/relationships/theme" Target="/ppt/slideMasters/theme/theme1.xml" Id="R250efab52d2e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99402c734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2e7237a4d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931a2894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250dbc77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ec5d2707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94678590747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f6b4f3740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PRODUCT LINE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PRODUCT LINE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983 222 676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PRODUCT LINE EIENDOM AS</a:t>
            </a:r>
          </a:p>
        </p:txBody>
      </p:sp>
    </p:spTree>
  </p:cSld>
  <p:clrMapOvr>
    <a:masterClrMapping xmlns:a="http://schemas.openxmlformats.org/drawingml/2006/main"/>
  </p:clrMapOvr>
</p:sld>
</file>