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8fdee73281d470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ec8232d4a4449ab"/>
  </p:sldMasterIdLst>
  <p:sldIdLst>
    <p:sldId xmlns:r="http://schemas.openxmlformats.org/officeDocument/2006/relationships" id="256" r:id="Rf6ae72f73cd04a0c"/>
    <p:sldId xmlns:r="http://schemas.openxmlformats.org/officeDocument/2006/relationships" id="257" r:id="R9f0c1fddc7eb4d75"/>
    <p:sldId xmlns:r="http://schemas.openxmlformats.org/officeDocument/2006/relationships" id="258" r:id="Re492b5958a4f4ca5"/>
    <p:sldId xmlns:r="http://schemas.openxmlformats.org/officeDocument/2006/relationships" id="259" r:id="R84f3c0b606c54e50"/>
    <p:sldId xmlns:r="http://schemas.openxmlformats.org/officeDocument/2006/relationships" id="260" r:id="R8a982d9a0aca4d4e"/>
    <p:sldId xmlns:r="http://schemas.openxmlformats.org/officeDocument/2006/relationships" id="261" r:id="Rec78ac9d172b47be"/>
    <p:sldId xmlns:r="http://schemas.openxmlformats.org/officeDocument/2006/relationships" id="262" r:id="R2368c2ee5d9044f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ec8232d4a4449ab" /><Relationship Type="http://schemas.openxmlformats.org/officeDocument/2006/relationships/slide" Target="/ppt/slides/slide1.xml" Id="Rf6ae72f73cd04a0c" /><Relationship Type="http://schemas.openxmlformats.org/officeDocument/2006/relationships/slide" Target="/ppt/slides/slide2.xml" Id="R9f0c1fddc7eb4d75" /><Relationship Type="http://schemas.openxmlformats.org/officeDocument/2006/relationships/slide" Target="/ppt/slides/slide3.xml" Id="Re492b5958a4f4ca5" /><Relationship Type="http://schemas.openxmlformats.org/officeDocument/2006/relationships/slide" Target="/ppt/slides/slide4.xml" Id="R84f3c0b606c54e50" /><Relationship Type="http://schemas.openxmlformats.org/officeDocument/2006/relationships/slide" Target="/ppt/slides/slide5.xml" Id="R8a982d9a0aca4d4e" /><Relationship Type="http://schemas.openxmlformats.org/officeDocument/2006/relationships/slide" Target="/ppt/slides/slide6.xml" Id="Rec78ac9d172b47be" /><Relationship Type="http://schemas.openxmlformats.org/officeDocument/2006/relationships/slide" Target="/ppt/slides/slide7.xml" Id="R2368c2ee5d9044f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36091d021f146b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b6fc4e7496423d" /><Relationship Type="http://schemas.openxmlformats.org/officeDocument/2006/relationships/theme" Target="/ppt/slideMasters/theme/theme1.xml" Id="R0178838ca31643e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0b6fc4e7496423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920bca8cd843e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2c847af4274ce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93e885da71497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1f0226607e47c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056b73364f46a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a248cf0aba431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97270ffcdd45b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KLM GÅRDEN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KLM GÅRDEN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KLM GÅRDEN INVEST AS ble etablert [år] og holder til i Nesttun.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KLM GÅRDEN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KLM GÅRDEN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KLM GÅRDEN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1 715 035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676 259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268 996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5 378 561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14 954 747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KLM GÅRDEN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 KANTEN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KLM GÅRDEN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Østre Nesttunvegen 16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5221 Nesttun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55 11 22 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firmapost@zurhaarrubb.no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983 214 568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KLM GÅRDEN INVEST AS</a:t>
            </a:r>
          </a:p>
        </p:txBody>
      </p:sp>
    </p:spTree>
  </p:cSld>
  <p:clrMapOvr>
    <a:masterClrMapping xmlns:a="http://schemas.openxmlformats.org/drawingml/2006/main"/>
  </p:clrMapOvr>
</p:sld>
</file>