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1f230e2ccb40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efb63504c94de4"/>
  </p:sldMasterIdLst>
  <p:sldIdLst>
    <p:sldId xmlns:r="http://schemas.openxmlformats.org/officeDocument/2006/relationships" id="256" r:id="Rc7515e1ebb4847ac"/>
    <p:sldId xmlns:r="http://schemas.openxmlformats.org/officeDocument/2006/relationships" id="257" r:id="Rb88afae441974bc5"/>
    <p:sldId xmlns:r="http://schemas.openxmlformats.org/officeDocument/2006/relationships" id="258" r:id="Ra3c786c078514189"/>
    <p:sldId xmlns:r="http://schemas.openxmlformats.org/officeDocument/2006/relationships" id="259" r:id="R5b1fd356a4b54817"/>
    <p:sldId xmlns:r="http://schemas.openxmlformats.org/officeDocument/2006/relationships" id="260" r:id="Rc7d9484274cd41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efb63504c94de4" /><Relationship Type="http://schemas.openxmlformats.org/officeDocument/2006/relationships/slide" Target="/ppt/slides/slide1.xml" Id="Rc7515e1ebb4847ac" /><Relationship Type="http://schemas.openxmlformats.org/officeDocument/2006/relationships/slide" Target="/ppt/slides/slide2.xml" Id="Rb88afae441974bc5" /><Relationship Type="http://schemas.openxmlformats.org/officeDocument/2006/relationships/slide" Target="/ppt/slides/slide3.xml" Id="Ra3c786c078514189" /><Relationship Type="http://schemas.openxmlformats.org/officeDocument/2006/relationships/slide" Target="/ppt/slides/slide4.xml" Id="R5b1fd356a4b54817" /><Relationship Type="http://schemas.openxmlformats.org/officeDocument/2006/relationships/slide" Target="/ppt/slides/slide5.xml" Id="Rc7d9484274cd41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43bea3ccf4e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d751ee7564dd9" /><Relationship Type="http://schemas.openxmlformats.org/officeDocument/2006/relationships/theme" Target="/ppt/slideMasters/theme/theme1.xml" Id="R0e343a5840674d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0d751ee7564d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9af438a40547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1d87fa6ee48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33a8a148940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408072d2c45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49bb038e1f47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VARIG RENHOLD DRAMMEN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VARIG RENHOLD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VARIG RENHOLD DRAMMEN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VARIG RENHOLD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VARIG RENHOLD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VARIG RENHOLD DRAMMEN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983 208 037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VARIG RENHOLD DRAMMEN AS</a:t>
            </a:r>
          </a:p>
        </p:txBody>
      </p:sp>
    </p:spTree>
  </p:cSld>
  <p:clrMapOvr>
    <a:masterClrMapping xmlns:a="http://schemas.openxmlformats.org/drawingml/2006/main"/>
  </p:clrMapOvr>
</p:sld>
</file>