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d0506fff3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fdf2910d84027"/>
  </p:sldMasterIdLst>
  <p:sldIdLst>
    <p:sldId xmlns:r="http://schemas.openxmlformats.org/officeDocument/2006/relationships" id="256" r:id="R7fe50629fe7147f4"/>
    <p:sldId xmlns:r="http://schemas.openxmlformats.org/officeDocument/2006/relationships" id="257" r:id="Rc812c5d7ca02448d"/>
    <p:sldId xmlns:r="http://schemas.openxmlformats.org/officeDocument/2006/relationships" id="258" r:id="R599e9fb842b74cee"/>
    <p:sldId xmlns:r="http://schemas.openxmlformats.org/officeDocument/2006/relationships" id="259" r:id="Rb7ce46a71a984ad7"/>
    <p:sldId xmlns:r="http://schemas.openxmlformats.org/officeDocument/2006/relationships" id="260" r:id="R71273b14feca4e8d"/>
    <p:sldId xmlns:r="http://schemas.openxmlformats.org/officeDocument/2006/relationships" id="261" r:id="R44e58cd86e5c4afe"/>
    <p:sldId xmlns:r="http://schemas.openxmlformats.org/officeDocument/2006/relationships" id="262" r:id="Rf76a879f9ce749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fdf2910d84027" /><Relationship Type="http://schemas.openxmlformats.org/officeDocument/2006/relationships/slide" Target="/ppt/slides/slide1.xml" Id="R7fe50629fe7147f4" /><Relationship Type="http://schemas.openxmlformats.org/officeDocument/2006/relationships/slide" Target="/ppt/slides/slide2.xml" Id="Rc812c5d7ca02448d" /><Relationship Type="http://schemas.openxmlformats.org/officeDocument/2006/relationships/slide" Target="/ppt/slides/slide3.xml" Id="R599e9fb842b74cee" /><Relationship Type="http://schemas.openxmlformats.org/officeDocument/2006/relationships/slide" Target="/ppt/slides/slide4.xml" Id="Rb7ce46a71a984ad7" /><Relationship Type="http://schemas.openxmlformats.org/officeDocument/2006/relationships/slide" Target="/ppt/slides/slide5.xml" Id="R71273b14feca4e8d" /><Relationship Type="http://schemas.openxmlformats.org/officeDocument/2006/relationships/slide" Target="/ppt/slides/slide6.xml" Id="R44e58cd86e5c4afe" /><Relationship Type="http://schemas.openxmlformats.org/officeDocument/2006/relationships/slide" Target="/ppt/slides/slide7.xml" Id="Rf76a879f9ce749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50e2b50144d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afea158dd4071" /><Relationship Type="http://schemas.openxmlformats.org/officeDocument/2006/relationships/theme" Target="/ppt/slideMasters/theme/theme1.xml" Id="R5150c2d4940c40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afea158dd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184d3d184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71989baa044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bb076095c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3190e5fd0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8e52b8fe6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f38d12bbe48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664ecee4a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AGRO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AGRO EIGEDOM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3 256 769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11 688 627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AGROSENTERET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5132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jostein.fjellby@eiksenteret.com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983 202 268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