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bad1aaac1a6492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0761c63aa894260"/>
  </p:sldMasterIdLst>
  <p:sldIdLst>
    <p:sldId xmlns:r="http://schemas.openxmlformats.org/officeDocument/2006/relationships" id="256" r:id="R42afdd86db494650"/>
    <p:sldId xmlns:r="http://schemas.openxmlformats.org/officeDocument/2006/relationships" id="257" r:id="R8ef7d84a90ec4043"/>
    <p:sldId xmlns:r="http://schemas.openxmlformats.org/officeDocument/2006/relationships" id="258" r:id="Ra62db130e4e540f0"/>
    <p:sldId xmlns:r="http://schemas.openxmlformats.org/officeDocument/2006/relationships" id="259" r:id="R6d00896b52ca4550"/>
    <p:sldId xmlns:r="http://schemas.openxmlformats.org/officeDocument/2006/relationships" id="260" r:id="R25effdf08606412c"/>
    <p:sldId xmlns:r="http://schemas.openxmlformats.org/officeDocument/2006/relationships" id="261" r:id="R6caabef51ea14cbd"/>
    <p:sldId xmlns:r="http://schemas.openxmlformats.org/officeDocument/2006/relationships" id="262" r:id="R5762cd6f86cf449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761c63aa894260" /><Relationship Type="http://schemas.openxmlformats.org/officeDocument/2006/relationships/slide" Target="/ppt/slides/slide1.xml" Id="R42afdd86db494650" /><Relationship Type="http://schemas.openxmlformats.org/officeDocument/2006/relationships/slide" Target="/ppt/slides/slide2.xml" Id="R8ef7d84a90ec4043" /><Relationship Type="http://schemas.openxmlformats.org/officeDocument/2006/relationships/slide" Target="/ppt/slides/slide3.xml" Id="Ra62db130e4e540f0" /><Relationship Type="http://schemas.openxmlformats.org/officeDocument/2006/relationships/slide" Target="/ppt/slides/slide4.xml" Id="R6d00896b52ca4550" /><Relationship Type="http://schemas.openxmlformats.org/officeDocument/2006/relationships/slide" Target="/ppt/slides/slide5.xml" Id="R25effdf08606412c" /><Relationship Type="http://schemas.openxmlformats.org/officeDocument/2006/relationships/slide" Target="/ppt/slides/slide6.xml" Id="R6caabef51ea14cbd" /><Relationship Type="http://schemas.openxmlformats.org/officeDocument/2006/relationships/slide" Target="/ppt/slides/slide7.xml" Id="R5762cd6f86cf449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347cacda2c438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0130f222f546b9" /><Relationship Type="http://schemas.openxmlformats.org/officeDocument/2006/relationships/theme" Target="/ppt/slideMasters/theme/theme1.xml" Id="Ra78b1536fd804db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c0130f222f546b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b3d25c33d149c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76d026d4b6473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8d212438ff4b2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b63ffd084c4de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775859742146a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931368b4bb4db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155e81e24f46d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BELCEM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BELCEM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BELCEM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BELCEM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BELCEM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BELCEM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207 770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−4 202 906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52 216 995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288 734 690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297 251 941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BELCEM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ALF JOHAN LOVEN ANDERSEN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BELCEM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Ruseløkkveien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983 200 745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BELCEM INVEST AS</a:t>
            </a:r>
          </a:p>
        </p:txBody>
      </p:sp>
    </p:spTree>
  </p:cSld>
  <p:clrMapOvr>
    <a:masterClrMapping xmlns:a="http://schemas.openxmlformats.org/drawingml/2006/main"/>
  </p:clrMapOvr>
</p:sld>
</file>