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a8e72aa57543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87f0b2fdce4d72"/>
  </p:sldMasterIdLst>
  <p:sldIdLst>
    <p:sldId xmlns:r="http://schemas.openxmlformats.org/officeDocument/2006/relationships" id="256" r:id="R0dbc892c994e4a15"/>
    <p:sldId xmlns:r="http://schemas.openxmlformats.org/officeDocument/2006/relationships" id="257" r:id="R60cd7515db92463d"/>
    <p:sldId xmlns:r="http://schemas.openxmlformats.org/officeDocument/2006/relationships" id="258" r:id="R8fcc6616e7bf4f91"/>
    <p:sldId xmlns:r="http://schemas.openxmlformats.org/officeDocument/2006/relationships" id="259" r:id="R54b6462f9f8e4177"/>
    <p:sldId xmlns:r="http://schemas.openxmlformats.org/officeDocument/2006/relationships" id="260" r:id="Rf97e49f5f3994294"/>
    <p:sldId xmlns:r="http://schemas.openxmlformats.org/officeDocument/2006/relationships" id="261" r:id="R139ccbed142c4f97"/>
    <p:sldId xmlns:r="http://schemas.openxmlformats.org/officeDocument/2006/relationships" id="262" r:id="Rc24ab3e721aa46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7f0b2fdce4d72" /><Relationship Type="http://schemas.openxmlformats.org/officeDocument/2006/relationships/slide" Target="/ppt/slides/slide1.xml" Id="R0dbc892c994e4a15" /><Relationship Type="http://schemas.openxmlformats.org/officeDocument/2006/relationships/slide" Target="/ppt/slides/slide2.xml" Id="R60cd7515db92463d" /><Relationship Type="http://schemas.openxmlformats.org/officeDocument/2006/relationships/slide" Target="/ppt/slides/slide3.xml" Id="R8fcc6616e7bf4f91" /><Relationship Type="http://schemas.openxmlformats.org/officeDocument/2006/relationships/slide" Target="/ppt/slides/slide4.xml" Id="R54b6462f9f8e4177" /><Relationship Type="http://schemas.openxmlformats.org/officeDocument/2006/relationships/slide" Target="/ppt/slides/slide5.xml" Id="Rf97e49f5f3994294" /><Relationship Type="http://schemas.openxmlformats.org/officeDocument/2006/relationships/slide" Target="/ppt/slides/slide6.xml" Id="R139ccbed142c4f97" /><Relationship Type="http://schemas.openxmlformats.org/officeDocument/2006/relationships/slide" Target="/ppt/slides/slide7.xml" Id="Rc24ab3e721aa46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28b9353a744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71706db934809" /><Relationship Type="http://schemas.openxmlformats.org/officeDocument/2006/relationships/theme" Target="/ppt/slideMasters/theme/theme1.xml" Id="Ra991efe9dbc144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271706db9348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7134a0db948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46c05594a4f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7790dd67146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45effd3554d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c902af9974f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dc1e6d01b4a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ad2e595004a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15 430 971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3 748 903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8 184 813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KJELL CHRISTIAN K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TONE KRANGE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AFZAL WAQAS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ANDREASSON BO INGE JÖRGEN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BERGDAL KAROLINE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Marie gate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13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tone@bas-ark.no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983 196 608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