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ab17c1b00045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715fbe37de4e43"/>
  </p:sldMasterIdLst>
  <p:sldIdLst>
    <p:sldId xmlns:r="http://schemas.openxmlformats.org/officeDocument/2006/relationships" id="256" r:id="R368e54f6b1b84fff"/>
    <p:sldId xmlns:r="http://schemas.openxmlformats.org/officeDocument/2006/relationships" id="257" r:id="Rcad4342eb7c04e40"/>
    <p:sldId xmlns:r="http://schemas.openxmlformats.org/officeDocument/2006/relationships" id="258" r:id="R0616ae23854c43a0"/>
    <p:sldId xmlns:r="http://schemas.openxmlformats.org/officeDocument/2006/relationships" id="259" r:id="R9adb9fc82e854702"/>
    <p:sldId xmlns:r="http://schemas.openxmlformats.org/officeDocument/2006/relationships" id="260" r:id="R19d237526429435f"/>
    <p:sldId xmlns:r="http://schemas.openxmlformats.org/officeDocument/2006/relationships" id="261" r:id="R1c611ec21cd14f84"/>
    <p:sldId xmlns:r="http://schemas.openxmlformats.org/officeDocument/2006/relationships" id="262" r:id="R4e08080ebc8643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15fbe37de4e43" /><Relationship Type="http://schemas.openxmlformats.org/officeDocument/2006/relationships/slide" Target="/ppt/slides/slide1.xml" Id="R368e54f6b1b84fff" /><Relationship Type="http://schemas.openxmlformats.org/officeDocument/2006/relationships/slide" Target="/ppt/slides/slide2.xml" Id="Rcad4342eb7c04e40" /><Relationship Type="http://schemas.openxmlformats.org/officeDocument/2006/relationships/slide" Target="/ppt/slides/slide3.xml" Id="R0616ae23854c43a0" /><Relationship Type="http://schemas.openxmlformats.org/officeDocument/2006/relationships/slide" Target="/ppt/slides/slide4.xml" Id="R9adb9fc82e854702" /><Relationship Type="http://schemas.openxmlformats.org/officeDocument/2006/relationships/slide" Target="/ppt/slides/slide5.xml" Id="R19d237526429435f" /><Relationship Type="http://schemas.openxmlformats.org/officeDocument/2006/relationships/slide" Target="/ppt/slides/slide6.xml" Id="R1c611ec21cd14f84" /><Relationship Type="http://schemas.openxmlformats.org/officeDocument/2006/relationships/slide" Target="/ppt/slides/slide7.xml" Id="R4e08080ebc8643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5e13c7d1048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159af1d134d21" /><Relationship Type="http://schemas.openxmlformats.org/officeDocument/2006/relationships/theme" Target="/ppt/slideMasters/theme/theme1.xml" Id="R3767bcbe937e42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f159af1d134d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ebe3acf394a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c61fe195d4e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d5d4a404646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96f5044cc41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0b3c4f7a84e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f34b27ed94e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b1e17ef7241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 1 KRAGERØ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 1 KRAGERØ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17 398 798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368 679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466 796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6 074 528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STØRSETH STIAN  –  69,9 %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 INVEST AS  –  30,1 %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P.A.Heuchs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98 39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983 103 545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