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b76280f06a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57e31a894401e"/>
  </p:sldMasterIdLst>
  <p:sldIdLst>
    <p:sldId xmlns:r="http://schemas.openxmlformats.org/officeDocument/2006/relationships" id="256" r:id="R9c8ff14c2c694a79"/>
    <p:sldId xmlns:r="http://schemas.openxmlformats.org/officeDocument/2006/relationships" id="257" r:id="R61b795066457454f"/>
    <p:sldId xmlns:r="http://schemas.openxmlformats.org/officeDocument/2006/relationships" id="258" r:id="R167c1c1b6534427d"/>
    <p:sldId xmlns:r="http://schemas.openxmlformats.org/officeDocument/2006/relationships" id="259" r:id="R989b91ad07ca49f7"/>
    <p:sldId xmlns:r="http://schemas.openxmlformats.org/officeDocument/2006/relationships" id="260" r:id="R4a69c95725bb4d0b"/>
    <p:sldId xmlns:r="http://schemas.openxmlformats.org/officeDocument/2006/relationships" id="261" r:id="R77118d92f4ea43cc"/>
    <p:sldId xmlns:r="http://schemas.openxmlformats.org/officeDocument/2006/relationships" id="262" r:id="R8d411dc5e84e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57e31a894401e" /><Relationship Type="http://schemas.openxmlformats.org/officeDocument/2006/relationships/slide" Target="/ppt/slides/slide1.xml" Id="R9c8ff14c2c694a79" /><Relationship Type="http://schemas.openxmlformats.org/officeDocument/2006/relationships/slide" Target="/ppt/slides/slide2.xml" Id="R61b795066457454f" /><Relationship Type="http://schemas.openxmlformats.org/officeDocument/2006/relationships/slide" Target="/ppt/slides/slide3.xml" Id="R167c1c1b6534427d" /><Relationship Type="http://schemas.openxmlformats.org/officeDocument/2006/relationships/slide" Target="/ppt/slides/slide4.xml" Id="R989b91ad07ca49f7" /><Relationship Type="http://schemas.openxmlformats.org/officeDocument/2006/relationships/slide" Target="/ppt/slides/slide5.xml" Id="R4a69c95725bb4d0b" /><Relationship Type="http://schemas.openxmlformats.org/officeDocument/2006/relationships/slide" Target="/ppt/slides/slide6.xml" Id="R77118d92f4ea43cc" /><Relationship Type="http://schemas.openxmlformats.org/officeDocument/2006/relationships/slide" Target="/ppt/slides/slide7.xml" Id="R8d411dc5e84e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132b16517145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34318bb65458e" /><Relationship Type="http://schemas.openxmlformats.org/officeDocument/2006/relationships/theme" Target="/ppt/slideMasters/theme/theme1.xml" Id="Racca5b01962045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b34318bb65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f201e369b41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132b06b9a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6b42f97c3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470eba42646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914aebedb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7fe8904ea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e3eef22244c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FRISØR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2 797 781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1 440 588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KRISTIN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FRISØR AS</a:t>
            </a:r>
          </a:p>
        </p:txBody>
      </p:sp>
    </p:spTree>
  </p:cSld>
  <p:clrMapOvr>
    <a:masterClrMapping xmlns:a="http://schemas.openxmlformats.org/drawingml/2006/main"/>
  </p:clrMapOvr>
</p:sld>
</file>