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dafef5a9241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e6dae12b445a8"/>
  </p:sldMasterIdLst>
  <p:sldIdLst>
    <p:sldId xmlns:r="http://schemas.openxmlformats.org/officeDocument/2006/relationships" id="256" r:id="Ra0d224f73dc64bd4"/>
    <p:sldId xmlns:r="http://schemas.openxmlformats.org/officeDocument/2006/relationships" id="257" r:id="Rad7c657f9d67402a"/>
    <p:sldId xmlns:r="http://schemas.openxmlformats.org/officeDocument/2006/relationships" id="258" r:id="Rb37a26af4a224056"/>
    <p:sldId xmlns:r="http://schemas.openxmlformats.org/officeDocument/2006/relationships" id="259" r:id="R1c853dc6713449ad"/>
    <p:sldId xmlns:r="http://schemas.openxmlformats.org/officeDocument/2006/relationships" id="260" r:id="R28f5f3955b9d4e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e6dae12b445a8" /><Relationship Type="http://schemas.openxmlformats.org/officeDocument/2006/relationships/slide" Target="/ppt/slides/slide1.xml" Id="Ra0d224f73dc64bd4" /><Relationship Type="http://schemas.openxmlformats.org/officeDocument/2006/relationships/slide" Target="/ppt/slides/slide2.xml" Id="Rad7c657f9d67402a" /><Relationship Type="http://schemas.openxmlformats.org/officeDocument/2006/relationships/slide" Target="/ppt/slides/slide3.xml" Id="Rb37a26af4a224056" /><Relationship Type="http://schemas.openxmlformats.org/officeDocument/2006/relationships/slide" Target="/ppt/slides/slide4.xml" Id="R1c853dc6713449ad" /><Relationship Type="http://schemas.openxmlformats.org/officeDocument/2006/relationships/slide" Target="/ppt/slides/slide5.xml" Id="R28f5f3955b9d4e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e78d8f56643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feefc751842c0" /><Relationship Type="http://schemas.openxmlformats.org/officeDocument/2006/relationships/theme" Target="/ppt/slideMasters/theme/theme1.xml" Id="R284e435bb103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feefc751842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1832dff8c49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9af82cab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7d596069d45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5d46dd3764c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6de648dfe4a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ESPEDALEN FJELLHOTELL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ESPEDALEN FJELLHOTELL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983 090 176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ESPEDALEN FJELLHOTELL AS</a:t>
            </a:r>
          </a:p>
        </p:txBody>
      </p:sp>
    </p:spTree>
  </p:cSld>
  <p:clrMapOvr>
    <a:masterClrMapping xmlns:a="http://schemas.openxmlformats.org/drawingml/2006/main"/>
  </p:clrMapOvr>
</p:sld>
</file>