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4b55edd18140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81c60de01248d8"/>
  </p:sldMasterIdLst>
  <p:sldIdLst>
    <p:sldId xmlns:r="http://schemas.openxmlformats.org/officeDocument/2006/relationships" id="256" r:id="Ra89dd6dece7a4b83"/>
    <p:sldId xmlns:r="http://schemas.openxmlformats.org/officeDocument/2006/relationships" id="257" r:id="R51f1ebe7b46f461d"/>
    <p:sldId xmlns:r="http://schemas.openxmlformats.org/officeDocument/2006/relationships" id="258" r:id="R5f184c190a9d4885"/>
    <p:sldId xmlns:r="http://schemas.openxmlformats.org/officeDocument/2006/relationships" id="259" r:id="R3cc54ff01d2c4f1c"/>
    <p:sldId xmlns:r="http://schemas.openxmlformats.org/officeDocument/2006/relationships" id="260" r:id="Rd50160ffc33140ec"/>
    <p:sldId xmlns:r="http://schemas.openxmlformats.org/officeDocument/2006/relationships" id="261" r:id="R89634b230f774056"/>
    <p:sldId xmlns:r="http://schemas.openxmlformats.org/officeDocument/2006/relationships" id="262" r:id="Rc8d2990ef5ef4e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1c60de01248d8" /><Relationship Type="http://schemas.openxmlformats.org/officeDocument/2006/relationships/slide" Target="/ppt/slides/slide1.xml" Id="Ra89dd6dece7a4b83" /><Relationship Type="http://schemas.openxmlformats.org/officeDocument/2006/relationships/slide" Target="/ppt/slides/slide2.xml" Id="R51f1ebe7b46f461d" /><Relationship Type="http://schemas.openxmlformats.org/officeDocument/2006/relationships/slide" Target="/ppt/slides/slide3.xml" Id="R5f184c190a9d4885" /><Relationship Type="http://schemas.openxmlformats.org/officeDocument/2006/relationships/slide" Target="/ppt/slides/slide4.xml" Id="R3cc54ff01d2c4f1c" /><Relationship Type="http://schemas.openxmlformats.org/officeDocument/2006/relationships/slide" Target="/ppt/slides/slide5.xml" Id="Rd50160ffc33140ec" /><Relationship Type="http://schemas.openxmlformats.org/officeDocument/2006/relationships/slide" Target="/ppt/slides/slide6.xml" Id="R89634b230f774056" /><Relationship Type="http://schemas.openxmlformats.org/officeDocument/2006/relationships/slide" Target="/ppt/slides/slide7.xml" Id="Rc8d2990ef5ef4e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80d63312f4f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7e90e61bc4a2a" /><Relationship Type="http://schemas.openxmlformats.org/officeDocument/2006/relationships/theme" Target="/ppt/slideMasters/theme/theme1.xml" Id="Rf688753b9ff04b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7e90e61bc4a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11f7bfe704a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fdc90a80b49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c2c71088d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439ec1c6a4e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d311fe9eb4f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cab88eb7c44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0e6bafbb543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PRAEVADO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PRAEVADO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PRAEVADO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PRAEVADO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PRAEVADO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PRAEVADO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−269 381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179 509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5 903 763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7 614 932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PRAEVADO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JOSEFSSON CAY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PRAEVADO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Børresens alle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983 089 445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PRAEVADO AS</a:t>
            </a:r>
          </a:p>
        </p:txBody>
      </p:sp>
    </p:spTree>
  </p:cSld>
  <p:clrMapOvr>
    <a:masterClrMapping xmlns:a="http://schemas.openxmlformats.org/drawingml/2006/main"/>
  </p:clrMapOvr>
</p:sld>
</file>