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c6b69488a346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f4c5e526f46bf"/>
  </p:sldMasterIdLst>
  <p:sldIdLst>
    <p:sldId xmlns:r="http://schemas.openxmlformats.org/officeDocument/2006/relationships" id="256" r:id="R28e21a0316974a1a"/>
    <p:sldId xmlns:r="http://schemas.openxmlformats.org/officeDocument/2006/relationships" id="257" r:id="R6a628612443e4dca"/>
    <p:sldId xmlns:r="http://schemas.openxmlformats.org/officeDocument/2006/relationships" id="258" r:id="Rddd5742c6a9144c3"/>
    <p:sldId xmlns:r="http://schemas.openxmlformats.org/officeDocument/2006/relationships" id="259" r:id="R0f63f84c0f554342"/>
    <p:sldId xmlns:r="http://schemas.openxmlformats.org/officeDocument/2006/relationships" id="260" r:id="Rb6db10f7104246da"/>
    <p:sldId xmlns:r="http://schemas.openxmlformats.org/officeDocument/2006/relationships" id="261" r:id="R5504201e14294c99"/>
    <p:sldId xmlns:r="http://schemas.openxmlformats.org/officeDocument/2006/relationships" id="262" r:id="R7945ca3c02bd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f4c5e526f46bf" /><Relationship Type="http://schemas.openxmlformats.org/officeDocument/2006/relationships/slide" Target="/ppt/slides/slide1.xml" Id="R28e21a0316974a1a" /><Relationship Type="http://schemas.openxmlformats.org/officeDocument/2006/relationships/slide" Target="/ppt/slides/slide2.xml" Id="R6a628612443e4dca" /><Relationship Type="http://schemas.openxmlformats.org/officeDocument/2006/relationships/slide" Target="/ppt/slides/slide3.xml" Id="Rddd5742c6a9144c3" /><Relationship Type="http://schemas.openxmlformats.org/officeDocument/2006/relationships/slide" Target="/ppt/slides/slide4.xml" Id="R0f63f84c0f554342" /><Relationship Type="http://schemas.openxmlformats.org/officeDocument/2006/relationships/slide" Target="/ppt/slides/slide5.xml" Id="Rb6db10f7104246da" /><Relationship Type="http://schemas.openxmlformats.org/officeDocument/2006/relationships/slide" Target="/ppt/slides/slide6.xml" Id="R5504201e14294c99" /><Relationship Type="http://schemas.openxmlformats.org/officeDocument/2006/relationships/slide" Target="/ppt/slides/slide7.xml" Id="R7945ca3c02bd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e5c16af0e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a504f3adb4203" /><Relationship Type="http://schemas.openxmlformats.org/officeDocument/2006/relationships/theme" Target="/ppt/slideMasters/theme/theme1.xml" Id="Rcbb28c33e2cc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a504f3adb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aa70892d1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3feb5146a46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4a5cb4245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07ce507d3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854f8478f43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0d2bc69e441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0edfdad2e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NETTEIENDOM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LINNERUD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Linnerud, Fagertunveien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knut.linnerud@gmail.com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983 072 909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NETTEIENDOM AS</a:t>
            </a:r>
          </a:p>
        </p:txBody>
      </p:sp>
    </p:spTree>
  </p:cSld>
  <p:clrMapOvr>
    <a:masterClrMapping xmlns:a="http://schemas.openxmlformats.org/drawingml/2006/main"/>
  </p:clrMapOvr>
</p:sld>
</file>