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eb7ecc7cc4d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67085ebc64e15"/>
  </p:sldMasterIdLst>
  <p:sldIdLst>
    <p:sldId xmlns:r="http://schemas.openxmlformats.org/officeDocument/2006/relationships" id="256" r:id="R80ead5ab041743e6"/>
    <p:sldId xmlns:r="http://schemas.openxmlformats.org/officeDocument/2006/relationships" id="257" r:id="Rf4660cea4aa04912"/>
    <p:sldId xmlns:r="http://schemas.openxmlformats.org/officeDocument/2006/relationships" id="258" r:id="R820a08562a4c4f25"/>
    <p:sldId xmlns:r="http://schemas.openxmlformats.org/officeDocument/2006/relationships" id="259" r:id="R72899ca9a58144ff"/>
    <p:sldId xmlns:r="http://schemas.openxmlformats.org/officeDocument/2006/relationships" id="260" r:id="R408dca7983a845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67085ebc64e15" /><Relationship Type="http://schemas.openxmlformats.org/officeDocument/2006/relationships/slide" Target="/ppt/slides/slide1.xml" Id="R80ead5ab041743e6" /><Relationship Type="http://schemas.openxmlformats.org/officeDocument/2006/relationships/slide" Target="/ppt/slides/slide2.xml" Id="Rf4660cea4aa04912" /><Relationship Type="http://schemas.openxmlformats.org/officeDocument/2006/relationships/slide" Target="/ppt/slides/slide3.xml" Id="R820a08562a4c4f25" /><Relationship Type="http://schemas.openxmlformats.org/officeDocument/2006/relationships/slide" Target="/ppt/slides/slide4.xml" Id="R72899ca9a58144ff" /><Relationship Type="http://schemas.openxmlformats.org/officeDocument/2006/relationships/slide" Target="/ppt/slides/slide5.xml" Id="R408dca7983a845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b5b87b1ed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a3f2e9b6f499f" /><Relationship Type="http://schemas.openxmlformats.org/officeDocument/2006/relationships/theme" Target="/ppt/slideMasters/theme/theme1.xml" Id="R0c2e85b1d12d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a3f2e9b6f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256d654649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d0ddc1d934a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29ed6bef2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36b722e22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98306581f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BILPLEIE &amp; ANTIRUSTSENTER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BILPLEIE &amp; ANTIRUSTSENTER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