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2e3f0c46694b3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24549181764681"/>
  </p:sldMasterIdLst>
  <p:sldIdLst>
    <p:sldId xmlns:r="http://schemas.openxmlformats.org/officeDocument/2006/relationships" id="256" r:id="Rb3926b7211654653"/>
    <p:sldId xmlns:r="http://schemas.openxmlformats.org/officeDocument/2006/relationships" id="257" r:id="R015697d336db4c49"/>
    <p:sldId xmlns:r="http://schemas.openxmlformats.org/officeDocument/2006/relationships" id="258" r:id="R48f2d5df9cdf40f3"/>
    <p:sldId xmlns:r="http://schemas.openxmlformats.org/officeDocument/2006/relationships" id="259" r:id="Ra791538729c44181"/>
    <p:sldId xmlns:r="http://schemas.openxmlformats.org/officeDocument/2006/relationships" id="260" r:id="R06c9d0b9f13b4be2"/>
    <p:sldId xmlns:r="http://schemas.openxmlformats.org/officeDocument/2006/relationships" id="261" r:id="Rf6296b385a7b4ce2"/>
    <p:sldId xmlns:r="http://schemas.openxmlformats.org/officeDocument/2006/relationships" id="262" r:id="Re7c7056be57949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24549181764681" /><Relationship Type="http://schemas.openxmlformats.org/officeDocument/2006/relationships/slide" Target="/ppt/slides/slide1.xml" Id="Rb3926b7211654653" /><Relationship Type="http://schemas.openxmlformats.org/officeDocument/2006/relationships/slide" Target="/ppt/slides/slide2.xml" Id="R015697d336db4c49" /><Relationship Type="http://schemas.openxmlformats.org/officeDocument/2006/relationships/slide" Target="/ppt/slides/slide3.xml" Id="R48f2d5df9cdf40f3" /><Relationship Type="http://schemas.openxmlformats.org/officeDocument/2006/relationships/slide" Target="/ppt/slides/slide4.xml" Id="Ra791538729c44181" /><Relationship Type="http://schemas.openxmlformats.org/officeDocument/2006/relationships/slide" Target="/ppt/slides/slide5.xml" Id="R06c9d0b9f13b4be2" /><Relationship Type="http://schemas.openxmlformats.org/officeDocument/2006/relationships/slide" Target="/ppt/slides/slide6.xml" Id="Rf6296b385a7b4ce2" /><Relationship Type="http://schemas.openxmlformats.org/officeDocument/2006/relationships/slide" Target="/ppt/slides/slide7.xml" Id="Re7c7056be57949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a3ae7c88f842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8a39c53faf44e0" /><Relationship Type="http://schemas.openxmlformats.org/officeDocument/2006/relationships/theme" Target="/ppt/slideMasters/theme/theme1.xml" Id="Raee58b7bb8894d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8a39c53faf44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b61e9f60004b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a58582c04542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9e14536d9f46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6f34e680be47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9f29c8918644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62b2f3d95b4e1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7eb6c428e545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ANT FYSIO- OG MANUELLTERAPI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 FYSIO- OG MANUELLTERAPI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 FYSIO- OG MANUELLTERAPI AS ble etablert [år] og holder til i Levanger.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 FYSIO- OG MANUELLTERAPI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 FYSIO- OG MANUELLTERAPI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 FYSIO- OG MANUELLTERAPI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2 487 435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569 573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552 043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3 166 463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5 710 335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 FYSIO- OG MANUELLTERAPI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SKJESOL MORTEN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 FYSIO- OG MANUELLTERAPI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Sjøgata 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7600 Levanger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 05 68 68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983 065 201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 FYSIO- OG MANUELLTERAPI AS</a:t>
            </a:r>
          </a:p>
        </p:txBody>
      </p:sp>
    </p:spTree>
  </p:cSld>
  <p:clrMapOvr>
    <a:masterClrMapping xmlns:a="http://schemas.openxmlformats.org/drawingml/2006/main"/>
  </p:clrMapOvr>
</p:sld>
</file>