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1c6f72391349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dcc3560f1f4f0a"/>
  </p:sldMasterIdLst>
  <p:sldIdLst>
    <p:sldId xmlns:r="http://schemas.openxmlformats.org/officeDocument/2006/relationships" id="256" r:id="R2e7f601179a144a0"/>
    <p:sldId xmlns:r="http://schemas.openxmlformats.org/officeDocument/2006/relationships" id="257" r:id="R308e6974888844bb"/>
    <p:sldId xmlns:r="http://schemas.openxmlformats.org/officeDocument/2006/relationships" id="258" r:id="Rc8322bd3a9024cba"/>
    <p:sldId xmlns:r="http://schemas.openxmlformats.org/officeDocument/2006/relationships" id="259" r:id="Rb3651d441cb845ef"/>
    <p:sldId xmlns:r="http://schemas.openxmlformats.org/officeDocument/2006/relationships" id="260" r:id="Re0b83144501a4fed"/>
    <p:sldId xmlns:r="http://schemas.openxmlformats.org/officeDocument/2006/relationships" id="261" r:id="Rc73610707be74f80"/>
    <p:sldId xmlns:r="http://schemas.openxmlformats.org/officeDocument/2006/relationships" id="262" r:id="Rc28d1fd980c942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cc3560f1f4f0a" /><Relationship Type="http://schemas.openxmlformats.org/officeDocument/2006/relationships/slide" Target="/ppt/slides/slide1.xml" Id="R2e7f601179a144a0" /><Relationship Type="http://schemas.openxmlformats.org/officeDocument/2006/relationships/slide" Target="/ppt/slides/slide2.xml" Id="R308e6974888844bb" /><Relationship Type="http://schemas.openxmlformats.org/officeDocument/2006/relationships/slide" Target="/ppt/slides/slide3.xml" Id="Rc8322bd3a9024cba" /><Relationship Type="http://schemas.openxmlformats.org/officeDocument/2006/relationships/slide" Target="/ppt/slides/slide4.xml" Id="Rb3651d441cb845ef" /><Relationship Type="http://schemas.openxmlformats.org/officeDocument/2006/relationships/slide" Target="/ppt/slides/slide5.xml" Id="Re0b83144501a4fed" /><Relationship Type="http://schemas.openxmlformats.org/officeDocument/2006/relationships/slide" Target="/ppt/slides/slide6.xml" Id="Rc73610707be74f80" /><Relationship Type="http://schemas.openxmlformats.org/officeDocument/2006/relationships/slide" Target="/ppt/slides/slide7.xml" Id="Rc28d1fd980c942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70fc9f7b8340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c3e260412415b" /><Relationship Type="http://schemas.openxmlformats.org/officeDocument/2006/relationships/theme" Target="/ppt/slideMasters/theme/theme1.xml" Id="R324402ac8625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9c3e26041241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ce623e51f432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41f0df65f4e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914aa4814f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76ae3b9142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89aefe8bf4d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4918cbdb641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bf1b2ec7044d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PINGVIN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PINGVIN KLIMA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79 269 829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7 473 010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5 354 951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25 284 281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51 106 399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BJERKE VENTILASJON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KLIMA AS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JIM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CHRISTIAN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Bjørnerudveien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1266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65 04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post@pingvinklima.no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www.pingvinklima.no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983 060 439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PINGVIN KLIMA AS</a:t>
            </a:r>
          </a:p>
        </p:txBody>
      </p:sp>
    </p:spTree>
  </p:cSld>
  <p:clrMapOvr>
    <a:masterClrMapping xmlns:a="http://schemas.openxmlformats.org/drawingml/2006/main"/>
  </p:clrMapOvr>
</p:sld>
</file>