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982edecaa04a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86fc14cbd04d7f"/>
  </p:sldMasterIdLst>
  <p:sldIdLst>
    <p:sldId xmlns:r="http://schemas.openxmlformats.org/officeDocument/2006/relationships" id="256" r:id="R5720aef44e2341e4"/>
    <p:sldId xmlns:r="http://schemas.openxmlformats.org/officeDocument/2006/relationships" id="257" r:id="Rd99749d5af1d470d"/>
    <p:sldId xmlns:r="http://schemas.openxmlformats.org/officeDocument/2006/relationships" id="258" r:id="R228b9b71a7f546b9"/>
    <p:sldId xmlns:r="http://schemas.openxmlformats.org/officeDocument/2006/relationships" id="259" r:id="R1dce00bb40a347a7"/>
    <p:sldId xmlns:r="http://schemas.openxmlformats.org/officeDocument/2006/relationships" id="260" r:id="R90dd804ec55442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86fc14cbd04d7f" /><Relationship Type="http://schemas.openxmlformats.org/officeDocument/2006/relationships/slide" Target="/ppt/slides/slide1.xml" Id="R5720aef44e2341e4" /><Relationship Type="http://schemas.openxmlformats.org/officeDocument/2006/relationships/slide" Target="/ppt/slides/slide2.xml" Id="Rd99749d5af1d470d" /><Relationship Type="http://schemas.openxmlformats.org/officeDocument/2006/relationships/slide" Target="/ppt/slides/slide3.xml" Id="R228b9b71a7f546b9" /><Relationship Type="http://schemas.openxmlformats.org/officeDocument/2006/relationships/slide" Target="/ppt/slides/slide4.xml" Id="R1dce00bb40a347a7" /><Relationship Type="http://schemas.openxmlformats.org/officeDocument/2006/relationships/slide" Target="/ppt/slides/slide5.xml" Id="R90dd804ec55442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3c13cc760d44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7ba780ab54bc2" /><Relationship Type="http://schemas.openxmlformats.org/officeDocument/2006/relationships/theme" Target="/ppt/slideMasters/theme/theme1.xml" Id="Rba7ede213e184d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77ba780ab54b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19d2764e444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5217bb6ad40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d30028ee248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f12ee3e0a44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67255882d47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NAMSOS APOTEK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NAMSOS APOTEK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NAMSOS APOTEK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NAMSOS APOTEK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NAMSOS APOTEK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NAMSOS APOTEK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983 049 281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NAMSOS APOTEK AS</a:t>
            </a:r>
          </a:p>
        </p:txBody>
      </p:sp>
    </p:spTree>
  </p:cSld>
  <p:clrMapOvr>
    <a:masterClrMapping xmlns:a="http://schemas.openxmlformats.org/drawingml/2006/main"/>
  </p:clrMapOvr>
</p:sld>
</file>