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57863ed4f041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72970939054f90"/>
  </p:sldMasterIdLst>
  <p:sldIdLst>
    <p:sldId xmlns:r="http://schemas.openxmlformats.org/officeDocument/2006/relationships" id="256" r:id="R5ac39e8c14d84db3"/>
    <p:sldId xmlns:r="http://schemas.openxmlformats.org/officeDocument/2006/relationships" id="257" r:id="Re974c1460c6f4319"/>
    <p:sldId xmlns:r="http://schemas.openxmlformats.org/officeDocument/2006/relationships" id="258" r:id="Rbb192f3a30134588"/>
    <p:sldId xmlns:r="http://schemas.openxmlformats.org/officeDocument/2006/relationships" id="259" r:id="R1c01d9dd8a7e4eac"/>
    <p:sldId xmlns:r="http://schemas.openxmlformats.org/officeDocument/2006/relationships" id="260" r:id="Re2bad33bd70a4381"/>
    <p:sldId xmlns:r="http://schemas.openxmlformats.org/officeDocument/2006/relationships" id="261" r:id="R151821b347bf4fb4"/>
    <p:sldId xmlns:r="http://schemas.openxmlformats.org/officeDocument/2006/relationships" id="262" r:id="R67f7ac03603147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72970939054f90" /><Relationship Type="http://schemas.openxmlformats.org/officeDocument/2006/relationships/slide" Target="/ppt/slides/slide1.xml" Id="R5ac39e8c14d84db3" /><Relationship Type="http://schemas.openxmlformats.org/officeDocument/2006/relationships/slide" Target="/ppt/slides/slide2.xml" Id="Re974c1460c6f4319" /><Relationship Type="http://schemas.openxmlformats.org/officeDocument/2006/relationships/slide" Target="/ppt/slides/slide3.xml" Id="Rbb192f3a30134588" /><Relationship Type="http://schemas.openxmlformats.org/officeDocument/2006/relationships/slide" Target="/ppt/slides/slide4.xml" Id="R1c01d9dd8a7e4eac" /><Relationship Type="http://schemas.openxmlformats.org/officeDocument/2006/relationships/slide" Target="/ppt/slides/slide5.xml" Id="Re2bad33bd70a4381" /><Relationship Type="http://schemas.openxmlformats.org/officeDocument/2006/relationships/slide" Target="/ppt/slides/slide6.xml" Id="R151821b347bf4fb4" /><Relationship Type="http://schemas.openxmlformats.org/officeDocument/2006/relationships/slide" Target="/ppt/slides/slide7.xml" Id="R67f7ac03603147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c7c1c504664d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04a723a85b4f99" /><Relationship Type="http://schemas.openxmlformats.org/officeDocument/2006/relationships/theme" Target="/ppt/slideMasters/theme/theme1.xml" Id="Rc4187cc1e86e43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04a723a85b4f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dc6d2bbfac47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4c99af9c74c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0b520eed9f40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5612a3904f40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e929de5734c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557fc89f964d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3a56cb4a941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VÅRDAL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VÅRDAL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VÅRDAL ARKITEKTER AS ble etablert [år] og holder til i Barkåker.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VÅRDAL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VÅRDAL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VÅRDAL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18 528 543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1 402 426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889 899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108 635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8 999 072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VÅRDAL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BARKÅKER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VÅRDAL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Korniveien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3157 Barkåker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06 10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983 047 572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VÅRDAL ARKITEKTER AS</a:t>
            </a:r>
          </a:p>
        </p:txBody>
      </p:sp>
    </p:spTree>
  </p:cSld>
  <p:clrMapOvr>
    <a:masterClrMapping xmlns:a="http://schemas.openxmlformats.org/drawingml/2006/main"/>
  </p:clrMapOvr>
</p:sld>
</file>