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014e7ae25d4d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d0df76ed3d4037"/>
  </p:sldMasterIdLst>
  <p:sldIdLst>
    <p:sldId xmlns:r="http://schemas.openxmlformats.org/officeDocument/2006/relationships" id="256" r:id="Rc48750b7274449a1"/>
    <p:sldId xmlns:r="http://schemas.openxmlformats.org/officeDocument/2006/relationships" id="257" r:id="Rf4d7f0f032eb4fdb"/>
    <p:sldId xmlns:r="http://schemas.openxmlformats.org/officeDocument/2006/relationships" id="258" r:id="R67ec29a799934a7f"/>
    <p:sldId xmlns:r="http://schemas.openxmlformats.org/officeDocument/2006/relationships" id="259" r:id="Rd31c5fc5f043419b"/>
    <p:sldId xmlns:r="http://schemas.openxmlformats.org/officeDocument/2006/relationships" id="260" r:id="Rde07cb2049264763"/>
    <p:sldId xmlns:r="http://schemas.openxmlformats.org/officeDocument/2006/relationships" id="261" r:id="R1e7068628f5d44ac"/>
    <p:sldId xmlns:r="http://schemas.openxmlformats.org/officeDocument/2006/relationships" id="262" r:id="Rc79b85c45bdc42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d0df76ed3d4037" /><Relationship Type="http://schemas.openxmlformats.org/officeDocument/2006/relationships/slide" Target="/ppt/slides/slide1.xml" Id="Rc48750b7274449a1" /><Relationship Type="http://schemas.openxmlformats.org/officeDocument/2006/relationships/slide" Target="/ppt/slides/slide2.xml" Id="Rf4d7f0f032eb4fdb" /><Relationship Type="http://schemas.openxmlformats.org/officeDocument/2006/relationships/slide" Target="/ppt/slides/slide3.xml" Id="R67ec29a799934a7f" /><Relationship Type="http://schemas.openxmlformats.org/officeDocument/2006/relationships/slide" Target="/ppt/slides/slide4.xml" Id="Rd31c5fc5f043419b" /><Relationship Type="http://schemas.openxmlformats.org/officeDocument/2006/relationships/slide" Target="/ppt/slides/slide5.xml" Id="Rde07cb2049264763" /><Relationship Type="http://schemas.openxmlformats.org/officeDocument/2006/relationships/slide" Target="/ppt/slides/slide6.xml" Id="R1e7068628f5d44ac" /><Relationship Type="http://schemas.openxmlformats.org/officeDocument/2006/relationships/slide" Target="/ppt/slides/slide7.xml" Id="Rc79b85c45bdc42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8e033aceed47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02ffdef0e4a3a" /><Relationship Type="http://schemas.openxmlformats.org/officeDocument/2006/relationships/theme" Target="/ppt/slideMasters/theme/theme1.xml" Id="R680becad39814c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002ffdef0e4a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bfc261be847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7dfc016fe48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85863daec42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689f907d440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b1f1afb3545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5c97e20dc43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4788a4c1543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OLDEN OG VIKANE REKNESKAP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OLDEN OG VIKANE REKNESKAP AS ble etablert [år] og holder til i Olden.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5 243 691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484 058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1 632 706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2 974 283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GEIBRY HOLDING AS  –  83,0 %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AUFLEM ARVE HANS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AUFLEM ODDVARD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BEINNES ANDERS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BEINNES JANNE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Fjordvegen 1664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6788 Olden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87 39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stryn@accountor.no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www.accountor.no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983 037 321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