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fb5cdb671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b1edf4e134f3d"/>
  </p:sldMasterIdLst>
  <p:sldIdLst>
    <p:sldId xmlns:r="http://schemas.openxmlformats.org/officeDocument/2006/relationships" id="256" r:id="Rc780cb71f29546c0"/>
    <p:sldId xmlns:r="http://schemas.openxmlformats.org/officeDocument/2006/relationships" id="257" r:id="R6a0b6bf891a54d10"/>
    <p:sldId xmlns:r="http://schemas.openxmlformats.org/officeDocument/2006/relationships" id="258" r:id="Rd6473b7e1e684662"/>
    <p:sldId xmlns:r="http://schemas.openxmlformats.org/officeDocument/2006/relationships" id="259" r:id="Raa18925b7ddd4c9f"/>
    <p:sldId xmlns:r="http://schemas.openxmlformats.org/officeDocument/2006/relationships" id="260" r:id="Rdfd472659e3a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b1edf4e134f3d" /><Relationship Type="http://schemas.openxmlformats.org/officeDocument/2006/relationships/slide" Target="/ppt/slides/slide1.xml" Id="Rc780cb71f29546c0" /><Relationship Type="http://schemas.openxmlformats.org/officeDocument/2006/relationships/slide" Target="/ppt/slides/slide2.xml" Id="R6a0b6bf891a54d10" /><Relationship Type="http://schemas.openxmlformats.org/officeDocument/2006/relationships/slide" Target="/ppt/slides/slide3.xml" Id="Rd6473b7e1e684662" /><Relationship Type="http://schemas.openxmlformats.org/officeDocument/2006/relationships/slide" Target="/ppt/slides/slide4.xml" Id="Raa18925b7ddd4c9f" /><Relationship Type="http://schemas.openxmlformats.org/officeDocument/2006/relationships/slide" Target="/ppt/slides/slide5.xml" Id="Rdfd472659e3a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5175f0b0a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100629e27446a" /><Relationship Type="http://schemas.openxmlformats.org/officeDocument/2006/relationships/theme" Target="/ppt/slideMasters/theme/theme1.xml" Id="Racef64982294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100629e2744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b92323ad2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d044a19d6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102473739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17022c97044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d7e4551bf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MARKENS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983 033 571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MARKENS MINIPRIS AS</a:t>
            </a:r>
          </a:p>
        </p:txBody>
      </p:sp>
    </p:spTree>
  </p:cSld>
  <p:clrMapOvr>
    <a:masterClrMapping xmlns:a="http://schemas.openxmlformats.org/drawingml/2006/main"/>
  </p:clrMapOvr>
</p:sld>
</file>