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2270468c56546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0999d9c61e4345"/>
  </p:sldMasterIdLst>
  <p:sldIdLst>
    <p:sldId xmlns:r="http://schemas.openxmlformats.org/officeDocument/2006/relationships" id="256" r:id="Rbfa39351941543d5"/>
    <p:sldId xmlns:r="http://schemas.openxmlformats.org/officeDocument/2006/relationships" id="257" r:id="R6a86ff2bc6c146b4"/>
    <p:sldId xmlns:r="http://schemas.openxmlformats.org/officeDocument/2006/relationships" id="258" r:id="Rcf88d429031f4b68"/>
    <p:sldId xmlns:r="http://schemas.openxmlformats.org/officeDocument/2006/relationships" id="259" r:id="Rdafecd1b8ab44654"/>
    <p:sldId xmlns:r="http://schemas.openxmlformats.org/officeDocument/2006/relationships" id="260" r:id="Re302d7ac2114410a"/>
    <p:sldId xmlns:r="http://schemas.openxmlformats.org/officeDocument/2006/relationships" id="261" r:id="R7dcab133d0344d4d"/>
    <p:sldId xmlns:r="http://schemas.openxmlformats.org/officeDocument/2006/relationships" id="262" r:id="Rb6fb294f780f43e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0999d9c61e4345" /><Relationship Type="http://schemas.openxmlformats.org/officeDocument/2006/relationships/slide" Target="/ppt/slides/slide1.xml" Id="Rbfa39351941543d5" /><Relationship Type="http://schemas.openxmlformats.org/officeDocument/2006/relationships/slide" Target="/ppt/slides/slide2.xml" Id="R6a86ff2bc6c146b4" /><Relationship Type="http://schemas.openxmlformats.org/officeDocument/2006/relationships/slide" Target="/ppt/slides/slide3.xml" Id="Rcf88d429031f4b68" /><Relationship Type="http://schemas.openxmlformats.org/officeDocument/2006/relationships/slide" Target="/ppt/slides/slide4.xml" Id="Rdafecd1b8ab44654" /><Relationship Type="http://schemas.openxmlformats.org/officeDocument/2006/relationships/slide" Target="/ppt/slides/slide5.xml" Id="Re302d7ac2114410a" /><Relationship Type="http://schemas.openxmlformats.org/officeDocument/2006/relationships/slide" Target="/ppt/slides/slide6.xml" Id="R7dcab133d0344d4d" /><Relationship Type="http://schemas.openxmlformats.org/officeDocument/2006/relationships/slide" Target="/ppt/slides/slide7.xml" Id="Rb6fb294f780f43e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2cdf366e234b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a9bd459c124bfd" /><Relationship Type="http://schemas.openxmlformats.org/officeDocument/2006/relationships/theme" Target="/ppt/slideMasters/theme/theme1.xml" Id="R92c55f0ba0a844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a9bd459c124bf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773276ebab45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ef16c1d7654e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21b30ad2ac42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31badc207346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72367b1faf4c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001e9a772c44e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e6d1aeb0844c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LUNDBERGS PLANTESKOLE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LUNDBERGS PLANTESKOLE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LUNDBERGS PLANTESKOLE AS ble etablert [år] og holder til i Eydehavn.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LUNDBERGS PLANTESKOLE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LUNDBERGS PLANTESKOLE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LUNDBERGS PLANTESKOLE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6 723 229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−246 025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−286 146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1 102 978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2 034 931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LUNDBERGS PLANTESKOLE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LUNDBERG-GÅSEMYR STINE  –  33,4 %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LUNDBERG GINA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LUNDBERG TERESA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LUNDBERGS PLANTESKOLE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Eikestø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4810 Eydehavn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37 03 03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983 020 992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LUNDBERGS PLANTESKOLE AS</a:t>
            </a:r>
          </a:p>
        </p:txBody>
      </p:sp>
    </p:spTree>
  </p:cSld>
  <p:clrMapOvr>
    <a:masterClrMapping xmlns:a="http://schemas.openxmlformats.org/drawingml/2006/main"/>
  </p:clrMapOvr>
</p:sld>
</file>