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b477921ec049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87ef2077d34ffa"/>
  </p:sldMasterIdLst>
  <p:sldIdLst>
    <p:sldId xmlns:r="http://schemas.openxmlformats.org/officeDocument/2006/relationships" id="256" r:id="Rcb7dc2328bbe4029"/>
    <p:sldId xmlns:r="http://schemas.openxmlformats.org/officeDocument/2006/relationships" id="257" r:id="R0f447852ff6c46e4"/>
    <p:sldId xmlns:r="http://schemas.openxmlformats.org/officeDocument/2006/relationships" id="258" r:id="R18a234bff4324b4a"/>
    <p:sldId xmlns:r="http://schemas.openxmlformats.org/officeDocument/2006/relationships" id="259" r:id="Rd428b102359a41a2"/>
    <p:sldId xmlns:r="http://schemas.openxmlformats.org/officeDocument/2006/relationships" id="260" r:id="R08a113a3ef844b8b"/>
    <p:sldId xmlns:r="http://schemas.openxmlformats.org/officeDocument/2006/relationships" id="261" r:id="R8eba52eea1a04f69"/>
    <p:sldId xmlns:r="http://schemas.openxmlformats.org/officeDocument/2006/relationships" id="262" r:id="R3acf6ea385e04a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87ef2077d34ffa" /><Relationship Type="http://schemas.openxmlformats.org/officeDocument/2006/relationships/slide" Target="/ppt/slides/slide1.xml" Id="Rcb7dc2328bbe4029" /><Relationship Type="http://schemas.openxmlformats.org/officeDocument/2006/relationships/slide" Target="/ppt/slides/slide2.xml" Id="R0f447852ff6c46e4" /><Relationship Type="http://schemas.openxmlformats.org/officeDocument/2006/relationships/slide" Target="/ppt/slides/slide3.xml" Id="R18a234bff4324b4a" /><Relationship Type="http://schemas.openxmlformats.org/officeDocument/2006/relationships/slide" Target="/ppt/slides/slide4.xml" Id="Rd428b102359a41a2" /><Relationship Type="http://schemas.openxmlformats.org/officeDocument/2006/relationships/slide" Target="/ppt/slides/slide5.xml" Id="R08a113a3ef844b8b" /><Relationship Type="http://schemas.openxmlformats.org/officeDocument/2006/relationships/slide" Target="/ppt/slides/slide6.xml" Id="R8eba52eea1a04f69" /><Relationship Type="http://schemas.openxmlformats.org/officeDocument/2006/relationships/slide" Target="/ppt/slides/slide7.xml" Id="R3acf6ea385e04a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40b73f0aa4a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f8889d7dc4733" /><Relationship Type="http://schemas.openxmlformats.org/officeDocument/2006/relationships/theme" Target="/ppt/slideMasters/theme/theme1.xml" Id="R6eecf7923ec341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af8889d7dc47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282189bf14f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af543bf594a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ee55523544d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08747977143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320d9a0ac45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2bb33b2504c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e6621e58f4d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PANORAMA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PANORAMA CONSULT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4 020 729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4 029 661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JON-FREDRIK SKOVLY HENNING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SKOVLY SÆTERDALEN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SKOVLY HENNING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Bekkefaret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1518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post@anovaboliger.no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983 020 119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PANORAMA CONSULT AS</a:t>
            </a:r>
          </a:p>
        </p:txBody>
      </p:sp>
    </p:spTree>
  </p:cSld>
  <p:clrMapOvr>
    <a:masterClrMapping xmlns:a="http://schemas.openxmlformats.org/drawingml/2006/main"/>
  </p:clrMapOvr>
</p:sld>
</file>