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4212ae435844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1136b56920409f"/>
  </p:sldMasterIdLst>
  <p:sldIdLst>
    <p:sldId xmlns:r="http://schemas.openxmlformats.org/officeDocument/2006/relationships" id="256" r:id="R3d3910a8b34646b9"/>
    <p:sldId xmlns:r="http://schemas.openxmlformats.org/officeDocument/2006/relationships" id="257" r:id="R8efeca0f6bc346b0"/>
    <p:sldId xmlns:r="http://schemas.openxmlformats.org/officeDocument/2006/relationships" id="258" r:id="R439ceea60fb74faa"/>
    <p:sldId xmlns:r="http://schemas.openxmlformats.org/officeDocument/2006/relationships" id="259" r:id="R11af2ac522a74218"/>
    <p:sldId xmlns:r="http://schemas.openxmlformats.org/officeDocument/2006/relationships" id="260" r:id="Rbc99e0628c6f44bd"/>
    <p:sldId xmlns:r="http://schemas.openxmlformats.org/officeDocument/2006/relationships" id="261" r:id="R00a1704f15a941bb"/>
    <p:sldId xmlns:r="http://schemas.openxmlformats.org/officeDocument/2006/relationships" id="262" r:id="R9004bf70eb994a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1136b56920409f" /><Relationship Type="http://schemas.openxmlformats.org/officeDocument/2006/relationships/slide" Target="/ppt/slides/slide1.xml" Id="R3d3910a8b34646b9" /><Relationship Type="http://schemas.openxmlformats.org/officeDocument/2006/relationships/slide" Target="/ppt/slides/slide2.xml" Id="R8efeca0f6bc346b0" /><Relationship Type="http://schemas.openxmlformats.org/officeDocument/2006/relationships/slide" Target="/ppt/slides/slide3.xml" Id="R439ceea60fb74faa" /><Relationship Type="http://schemas.openxmlformats.org/officeDocument/2006/relationships/slide" Target="/ppt/slides/slide4.xml" Id="R11af2ac522a74218" /><Relationship Type="http://schemas.openxmlformats.org/officeDocument/2006/relationships/slide" Target="/ppt/slides/slide5.xml" Id="Rbc99e0628c6f44bd" /><Relationship Type="http://schemas.openxmlformats.org/officeDocument/2006/relationships/slide" Target="/ppt/slides/slide6.xml" Id="R00a1704f15a941bb" /><Relationship Type="http://schemas.openxmlformats.org/officeDocument/2006/relationships/slide" Target="/ppt/slides/slide7.xml" Id="R9004bf70eb994a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bc021949c04e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fda1570e0415e" /><Relationship Type="http://schemas.openxmlformats.org/officeDocument/2006/relationships/theme" Target="/ppt/slideMasters/theme/theme1.xml" Id="Re4b0d241c27645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6fda1570e041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de18d2e3244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f336a959b40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28eecc63b42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353e12cdb4e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d5968d00545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86789244046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df8228bbf42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PANORAMA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PANORAMA CONSULT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4 020 729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4 029 661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JON-FREDRIK SKOVLY HENNING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SKOVLY SÆTERDALEN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MARTIN SKOVLY HENNING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Bekkefaret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1518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post@anovaboliger.no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983 020 119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CONSULT AS</a:t>
            </a:r>
          </a:p>
        </p:txBody>
      </p:sp>
    </p:spTree>
  </p:cSld>
  <p:clrMapOvr>
    <a:masterClrMapping xmlns:a="http://schemas.openxmlformats.org/drawingml/2006/main"/>
  </p:clrMapOvr>
</p:sld>
</file>