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37507477d844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343df2e9804d5d"/>
  </p:sldMasterIdLst>
  <p:sldIdLst>
    <p:sldId xmlns:r="http://schemas.openxmlformats.org/officeDocument/2006/relationships" id="256" r:id="Re3f075110bf74abe"/>
    <p:sldId xmlns:r="http://schemas.openxmlformats.org/officeDocument/2006/relationships" id="257" r:id="Rb2d5cb7b4eb74273"/>
    <p:sldId xmlns:r="http://schemas.openxmlformats.org/officeDocument/2006/relationships" id="258" r:id="Rf272b5fb4d074acf"/>
    <p:sldId xmlns:r="http://schemas.openxmlformats.org/officeDocument/2006/relationships" id="259" r:id="Rd145b93346c34b70"/>
    <p:sldId xmlns:r="http://schemas.openxmlformats.org/officeDocument/2006/relationships" id="260" r:id="Rf958f0191c364dac"/>
    <p:sldId xmlns:r="http://schemas.openxmlformats.org/officeDocument/2006/relationships" id="261" r:id="R3417d65096b2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43df2e9804d5d" /><Relationship Type="http://schemas.openxmlformats.org/officeDocument/2006/relationships/slide" Target="/ppt/slides/slide1.xml" Id="Re3f075110bf74abe" /><Relationship Type="http://schemas.openxmlformats.org/officeDocument/2006/relationships/slide" Target="/ppt/slides/slide2.xml" Id="Rb2d5cb7b4eb74273" /><Relationship Type="http://schemas.openxmlformats.org/officeDocument/2006/relationships/slide" Target="/ppt/slides/slide3.xml" Id="Rf272b5fb4d074acf" /><Relationship Type="http://schemas.openxmlformats.org/officeDocument/2006/relationships/slide" Target="/ppt/slides/slide4.xml" Id="Rd145b93346c34b70" /><Relationship Type="http://schemas.openxmlformats.org/officeDocument/2006/relationships/slide" Target="/ppt/slides/slide5.xml" Id="Rf958f0191c364dac" /><Relationship Type="http://schemas.openxmlformats.org/officeDocument/2006/relationships/slide" Target="/ppt/slides/slide6.xml" Id="R3417d65096b2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bc4411f9d4e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a77693a54a5a" /><Relationship Type="http://schemas.openxmlformats.org/officeDocument/2006/relationships/theme" Target="/ppt/slideMasters/theme/theme1.xml" Id="R25060a318c43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2ca77693a5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79dac580f4e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3802eeb3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9aee6be81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6e4906db2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76c74be2e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20e77fa9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