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1a77d729f74d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1f68205c0643bb"/>
  </p:sldMasterIdLst>
  <p:sldIdLst>
    <p:sldId xmlns:r="http://schemas.openxmlformats.org/officeDocument/2006/relationships" id="256" r:id="Rb7e12db3a8f94590"/>
    <p:sldId xmlns:r="http://schemas.openxmlformats.org/officeDocument/2006/relationships" id="257" r:id="R828ad55aadae4667"/>
    <p:sldId xmlns:r="http://schemas.openxmlformats.org/officeDocument/2006/relationships" id="258" r:id="Rbd91cee54b994418"/>
    <p:sldId xmlns:r="http://schemas.openxmlformats.org/officeDocument/2006/relationships" id="259" r:id="R6cbbe536753e4151"/>
    <p:sldId xmlns:r="http://schemas.openxmlformats.org/officeDocument/2006/relationships" id="260" r:id="R9bf37a7a88654768"/>
    <p:sldId xmlns:r="http://schemas.openxmlformats.org/officeDocument/2006/relationships" id="261" r:id="R581e4d72471645b1"/>
    <p:sldId xmlns:r="http://schemas.openxmlformats.org/officeDocument/2006/relationships" id="262" r:id="Rfb1d75e1e67b42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1f68205c0643bb" /><Relationship Type="http://schemas.openxmlformats.org/officeDocument/2006/relationships/slide" Target="/ppt/slides/slide1.xml" Id="Rb7e12db3a8f94590" /><Relationship Type="http://schemas.openxmlformats.org/officeDocument/2006/relationships/slide" Target="/ppt/slides/slide2.xml" Id="R828ad55aadae4667" /><Relationship Type="http://schemas.openxmlformats.org/officeDocument/2006/relationships/slide" Target="/ppt/slides/slide3.xml" Id="Rbd91cee54b994418" /><Relationship Type="http://schemas.openxmlformats.org/officeDocument/2006/relationships/slide" Target="/ppt/slides/slide4.xml" Id="R6cbbe536753e4151" /><Relationship Type="http://schemas.openxmlformats.org/officeDocument/2006/relationships/slide" Target="/ppt/slides/slide5.xml" Id="R9bf37a7a88654768" /><Relationship Type="http://schemas.openxmlformats.org/officeDocument/2006/relationships/slide" Target="/ppt/slides/slide6.xml" Id="R581e4d72471645b1" /><Relationship Type="http://schemas.openxmlformats.org/officeDocument/2006/relationships/slide" Target="/ppt/slides/slide7.xml" Id="Rfb1d75e1e67b42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5d2544cc7546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0c90dd371b4a36" /><Relationship Type="http://schemas.openxmlformats.org/officeDocument/2006/relationships/theme" Target="/ppt/slideMasters/theme/theme1.xml" Id="R6bd470c1fa9145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0c90dd371b4a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e89d0354448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af644821a040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6ef850a71948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5577dba1364e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a62da47374d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05c593f2d40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8f54cb1da4e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FRAM PROPERTIES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FRAM PROPERTIES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FRAM PROPERTIES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FRAM PROPERTIES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FRAM PROPERTIES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FRAM PROPERTIES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FRAM PROPERTIES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TVECO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FRAM PROPERTIES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Karenslyst allé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12 25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982 980 348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FRAM PROPERTIES AS</a:t>
            </a:r>
          </a:p>
        </p:txBody>
      </p:sp>
    </p:spTree>
  </p:cSld>
  <p:clrMapOvr>
    <a:masterClrMapping xmlns:a="http://schemas.openxmlformats.org/drawingml/2006/main"/>
  </p:clrMapOvr>
</p:sld>
</file>