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23c2153c33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cb2269b083442b"/>
  </p:sldMasterIdLst>
  <p:sldIdLst>
    <p:sldId xmlns:r="http://schemas.openxmlformats.org/officeDocument/2006/relationships" id="256" r:id="Re23be43d0b4c40f4"/>
    <p:sldId xmlns:r="http://schemas.openxmlformats.org/officeDocument/2006/relationships" id="257" r:id="R646548abbd1842c1"/>
    <p:sldId xmlns:r="http://schemas.openxmlformats.org/officeDocument/2006/relationships" id="258" r:id="Rb29982157d2a4b9b"/>
    <p:sldId xmlns:r="http://schemas.openxmlformats.org/officeDocument/2006/relationships" id="259" r:id="R72b06f3dbc82423a"/>
    <p:sldId xmlns:r="http://schemas.openxmlformats.org/officeDocument/2006/relationships" id="260" r:id="Ree8f27b9e60e46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b2269b083442b" /><Relationship Type="http://schemas.openxmlformats.org/officeDocument/2006/relationships/slide" Target="/ppt/slides/slide1.xml" Id="Re23be43d0b4c40f4" /><Relationship Type="http://schemas.openxmlformats.org/officeDocument/2006/relationships/slide" Target="/ppt/slides/slide2.xml" Id="R646548abbd1842c1" /><Relationship Type="http://schemas.openxmlformats.org/officeDocument/2006/relationships/slide" Target="/ppt/slides/slide3.xml" Id="Rb29982157d2a4b9b" /><Relationship Type="http://schemas.openxmlformats.org/officeDocument/2006/relationships/slide" Target="/ppt/slides/slide4.xml" Id="R72b06f3dbc82423a" /><Relationship Type="http://schemas.openxmlformats.org/officeDocument/2006/relationships/slide" Target="/ppt/slides/slide5.xml" Id="Ree8f27b9e60e46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a9c64fa7a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ee65ee76b4a09" /><Relationship Type="http://schemas.openxmlformats.org/officeDocument/2006/relationships/theme" Target="/ppt/slideMasters/theme/theme1.xml" Id="R103e18b517b04e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4ee65ee76b4a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9cc5ec703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75e9eff8b4c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97a2b3d6943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05786534144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0c6bd93b045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QUATTRO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QUATTRO RENHOLD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982 960 169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QUATTRO RENHOLD AS</a:t>
            </a:r>
          </a:p>
        </p:txBody>
      </p:sp>
    </p:spTree>
  </p:cSld>
  <p:clrMapOvr>
    <a:masterClrMapping xmlns:a="http://schemas.openxmlformats.org/drawingml/2006/main"/>
  </p:clrMapOvr>
</p:sld>
</file>