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525ff42f1a44c2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2289340dfe84ff1"/>
  </p:sldMasterIdLst>
  <p:sldIdLst>
    <p:sldId xmlns:r="http://schemas.openxmlformats.org/officeDocument/2006/relationships" id="256" r:id="R0b27498073d84b7f"/>
    <p:sldId xmlns:r="http://schemas.openxmlformats.org/officeDocument/2006/relationships" id="257" r:id="R0c938e9aa8c543a8"/>
    <p:sldId xmlns:r="http://schemas.openxmlformats.org/officeDocument/2006/relationships" id="258" r:id="Rd321c3dbed984aec"/>
    <p:sldId xmlns:r="http://schemas.openxmlformats.org/officeDocument/2006/relationships" id="259" r:id="R8389bd5df3ed4fc0"/>
    <p:sldId xmlns:r="http://schemas.openxmlformats.org/officeDocument/2006/relationships" id="260" r:id="Rc688e49cec0d4bea"/>
    <p:sldId xmlns:r="http://schemas.openxmlformats.org/officeDocument/2006/relationships" id="261" r:id="R0f5c220917ec4d59"/>
    <p:sldId xmlns:r="http://schemas.openxmlformats.org/officeDocument/2006/relationships" id="262" r:id="Rdac4ecccc0fa4eb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2289340dfe84ff1" /><Relationship Type="http://schemas.openxmlformats.org/officeDocument/2006/relationships/slide" Target="/ppt/slides/slide1.xml" Id="R0b27498073d84b7f" /><Relationship Type="http://schemas.openxmlformats.org/officeDocument/2006/relationships/slide" Target="/ppt/slides/slide2.xml" Id="R0c938e9aa8c543a8" /><Relationship Type="http://schemas.openxmlformats.org/officeDocument/2006/relationships/slide" Target="/ppt/slides/slide3.xml" Id="Rd321c3dbed984aec" /><Relationship Type="http://schemas.openxmlformats.org/officeDocument/2006/relationships/slide" Target="/ppt/slides/slide4.xml" Id="R8389bd5df3ed4fc0" /><Relationship Type="http://schemas.openxmlformats.org/officeDocument/2006/relationships/slide" Target="/ppt/slides/slide5.xml" Id="Rc688e49cec0d4bea" /><Relationship Type="http://schemas.openxmlformats.org/officeDocument/2006/relationships/slide" Target="/ppt/slides/slide6.xml" Id="R0f5c220917ec4d59" /><Relationship Type="http://schemas.openxmlformats.org/officeDocument/2006/relationships/slide" Target="/ppt/slides/slide7.xml" Id="Rdac4ecccc0fa4eb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43a012fff524a2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0c649554544de9" /><Relationship Type="http://schemas.openxmlformats.org/officeDocument/2006/relationships/theme" Target="/ppt/slideMasters/theme/theme1.xml" Id="R08238b5ffed4471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80c649554544de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ebb670d2904ec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32b20941364ea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9969f211b049c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3b5128cd39466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b2d66f473f487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45c297b59d448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bcfa0c83384b5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AUTOPRESS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AUTOPRESS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AUTOPRESS AS ble etablert [år] og holder til i Sunndalsøra.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AUTOPRESS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AUTOPRESS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AUTOPRESS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977 488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120 458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83 976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1 987 562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2 211 647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AUTOPRESS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AMERICAN CAR CLUB SUNNDALSØRA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AUTOPRESS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Industrivegen 35A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6600 Sunndalsøra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71 69 00 84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post@autopress.no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982 952 026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AUTOPRESS AS</a:t>
            </a:r>
          </a:p>
        </p:txBody>
      </p:sp>
    </p:spTree>
  </p:cSld>
  <p:clrMapOvr>
    <a:masterClrMapping xmlns:a="http://schemas.openxmlformats.org/drawingml/2006/main"/>
  </p:clrMapOvr>
</p:sld>
</file>