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ab31dfaa6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f243385ab4c4f"/>
  </p:sldMasterIdLst>
  <p:sldIdLst>
    <p:sldId xmlns:r="http://schemas.openxmlformats.org/officeDocument/2006/relationships" id="256" r:id="R32d0a59cf07446f0"/>
    <p:sldId xmlns:r="http://schemas.openxmlformats.org/officeDocument/2006/relationships" id="257" r:id="R83be8821aa114ed4"/>
    <p:sldId xmlns:r="http://schemas.openxmlformats.org/officeDocument/2006/relationships" id="258" r:id="Re437d6fc12aa4372"/>
    <p:sldId xmlns:r="http://schemas.openxmlformats.org/officeDocument/2006/relationships" id="259" r:id="R1a812cf63c40401f"/>
    <p:sldId xmlns:r="http://schemas.openxmlformats.org/officeDocument/2006/relationships" id="260" r:id="R79bc9e9344a9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f243385ab4c4f" /><Relationship Type="http://schemas.openxmlformats.org/officeDocument/2006/relationships/slide" Target="/ppt/slides/slide1.xml" Id="R32d0a59cf07446f0" /><Relationship Type="http://schemas.openxmlformats.org/officeDocument/2006/relationships/slide" Target="/ppt/slides/slide2.xml" Id="R83be8821aa114ed4" /><Relationship Type="http://schemas.openxmlformats.org/officeDocument/2006/relationships/slide" Target="/ppt/slides/slide3.xml" Id="Re437d6fc12aa4372" /><Relationship Type="http://schemas.openxmlformats.org/officeDocument/2006/relationships/slide" Target="/ppt/slides/slide4.xml" Id="R1a812cf63c40401f" /><Relationship Type="http://schemas.openxmlformats.org/officeDocument/2006/relationships/slide" Target="/ppt/slides/slide5.xml" Id="R79bc9e9344a9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f146d8915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d87ac67e4ada" /><Relationship Type="http://schemas.openxmlformats.org/officeDocument/2006/relationships/theme" Target="/ppt/slideMasters/theme/theme1.xml" Id="R69535171b38a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8d87ac67e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356cfce0441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2e6b2e405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f8742dfb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1c9713705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498e4ccb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ATLANTICA 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ATLANTICA 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ATLANTICA HAV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ATLANTICA 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ATLANTICA 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ATLANTICA 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982 898 358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ATLANTICA HAV AS</a:t>
            </a:r>
          </a:p>
        </p:txBody>
      </p:sp>
    </p:spTree>
  </p:cSld>
  <p:clrMapOvr>
    <a:masterClrMapping xmlns:a="http://schemas.openxmlformats.org/drawingml/2006/main"/>
  </p:clrMapOvr>
</p:sld>
</file>