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d5569f991048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2aea972ab44c93"/>
  </p:sldMasterIdLst>
  <p:sldIdLst>
    <p:sldId xmlns:r="http://schemas.openxmlformats.org/officeDocument/2006/relationships" id="256" r:id="R78db774bfa624f17"/>
    <p:sldId xmlns:r="http://schemas.openxmlformats.org/officeDocument/2006/relationships" id="257" r:id="R053e2efd1961413b"/>
    <p:sldId xmlns:r="http://schemas.openxmlformats.org/officeDocument/2006/relationships" id="258" r:id="R7b54f625e3c0498b"/>
    <p:sldId xmlns:r="http://schemas.openxmlformats.org/officeDocument/2006/relationships" id="259" r:id="R9ebb8920d4d44b5a"/>
    <p:sldId xmlns:r="http://schemas.openxmlformats.org/officeDocument/2006/relationships" id="260" r:id="R3fefda13d8ba4f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2aea972ab44c93" /><Relationship Type="http://schemas.openxmlformats.org/officeDocument/2006/relationships/slide" Target="/ppt/slides/slide1.xml" Id="R78db774bfa624f17" /><Relationship Type="http://schemas.openxmlformats.org/officeDocument/2006/relationships/slide" Target="/ppt/slides/slide2.xml" Id="R053e2efd1961413b" /><Relationship Type="http://schemas.openxmlformats.org/officeDocument/2006/relationships/slide" Target="/ppt/slides/slide3.xml" Id="R7b54f625e3c0498b" /><Relationship Type="http://schemas.openxmlformats.org/officeDocument/2006/relationships/slide" Target="/ppt/slides/slide4.xml" Id="R9ebb8920d4d44b5a" /><Relationship Type="http://schemas.openxmlformats.org/officeDocument/2006/relationships/slide" Target="/ppt/slides/slide5.xml" Id="R3fefda13d8ba4f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8d3a5d17714b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829359727449a" /><Relationship Type="http://schemas.openxmlformats.org/officeDocument/2006/relationships/theme" Target="/ppt/slideMasters/theme/theme1.xml" Id="Rdfcbc9682f4146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c82935972744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6e5c7429b4b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8db434b5b4f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85cd6f30049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5db379de64c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3257158464b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NORSIK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982 852 552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NORSIK AS</a:t>
            </a:r>
          </a:p>
        </p:txBody>
      </p:sp>
    </p:spTree>
  </p:cSld>
  <p:clrMapOvr>
    <a:masterClrMapping xmlns:a="http://schemas.openxmlformats.org/drawingml/2006/main"/>
  </p:clrMapOvr>
</p:sld>
</file>