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844bf867c642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c294eafb6c4082"/>
  </p:sldMasterIdLst>
  <p:sldIdLst>
    <p:sldId xmlns:r="http://schemas.openxmlformats.org/officeDocument/2006/relationships" id="256" r:id="Ref5b4ea685e9466f"/>
    <p:sldId xmlns:r="http://schemas.openxmlformats.org/officeDocument/2006/relationships" id="257" r:id="R70ca6a5234834b78"/>
    <p:sldId xmlns:r="http://schemas.openxmlformats.org/officeDocument/2006/relationships" id="258" r:id="R44006f976c1e4063"/>
    <p:sldId xmlns:r="http://schemas.openxmlformats.org/officeDocument/2006/relationships" id="259" r:id="R1815268cd3dd440b"/>
    <p:sldId xmlns:r="http://schemas.openxmlformats.org/officeDocument/2006/relationships" id="260" r:id="Rcc47937ffcf24c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c294eafb6c4082" /><Relationship Type="http://schemas.openxmlformats.org/officeDocument/2006/relationships/slide" Target="/ppt/slides/slide1.xml" Id="Ref5b4ea685e9466f" /><Relationship Type="http://schemas.openxmlformats.org/officeDocument/2006/relationships/slide" Target="/ppt/slides/slide2.xml" Id="R70ca6a5234834b78" /><Relationship Type="http://schemas.openxmlformats.org/officeDocument/2006/relationships/slide" Target="/ppt/slides/slide3.xml" Id="R44006f976c1e4063" /><Relationship Type="http://schemas.openxmlformats.org/officeDocument/2006/relationships/slide" Target="/ppt/slides/slide4.xml" Id="R1815268cd3dd440b" /><Relationship Type="http://schemas.openxmlformats.org/officeDocument/2006/relationships/slide" Target="/ppt/slides/slide5.xml" Id="Rcc47937ffcf24c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28481354714b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21a058abc4676" /><Relationship Type="http://schemas.openxmlformats.org/officeDocument/2006/relationships/theme" Target="/ppt/slideMasters/theme/theme1.xml" Id="R9b9a2ff1b65345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a21a058abc46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a4f91578340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3b57c8e174c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c02139b4943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6a041b6dc47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8d2e8975f47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ØRJASÆTER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ØRJASÆTER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ØRJASÆTER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ØRJASÆTER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ØRJASÆTER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ØRJASÆTER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982 830 184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ØRJASÆTER AS</a:t>
            </a:r>
          </a:p>
        </p:txBody>
      </p:sp>
    </p:spTree>
  </p:cSld>
  <p:clrMapOvr>
    <a:masterClrMapping xmlns:a="http://schemas.openxmlformats.org/drawingml/2006/main"/>
  </p:clrMapOvr>
</p:sld>
</file>