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acd2ea82b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f2e1984dcc4907"/>
  </p:sldMasterIdLst>
  <p:sldIdLst>
    <p:sldId xmlns:r="http://schemas.openxmlformats.org/officeDocument/2006/relationships" id="256" r:id="R9f9762ba121c4c09"/>
    <p:sldId xmlns:r="http://schemas.openxmlformats.org/officeDocument/2006/relationships" id="257" r:id="Ra1041f458d1543b8"/>
    <p:sldId xmlns:r="http://schemas.openxmlformats.org/officeDocument/2006/relationships" id="258" r:id="Radab1c819e18420b"/>
    <p:sldId xmlns:r="http://schemas.openxmlformats.org/officeDocument/2006/relationships" id="259" r:id="R99aa026709e54d96"/>
    <p:sldId xmlns:r="http://schemas.openxmlformats.org/officeDocument/2006/relationships" id="260" r:id="R13b11814c016404f"/>
    <p:sldId xmlns:r="http://schemas.openxmlformats.org/officeDocument/2006/relationships" id="261" r:id="R5b931a5c2a0a4e23"/>
    <p:sldId xmlns:r="http://schemas.openxmlformats.org/officeDocument/2006/relationships" id="262" r:id="Rd93c66b8d119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2e1984dcc4907" /><Relationship Type="http://schemas.openxmlformats.org/officeDocument/2006/relationships/slide" Target="/ppt/slides/slide1.xml" Id="R9f9762ba121c4c09" /><Relationship Type="http://schemas.openxmlformats.org/officeDocument/2006/relationships/slide" Target="/ppt/slides/slide2.xml" Id="Ra1041f458d1543b8" /><Relationship Type="http://schemas.openxmlformats.org/officeDocument/2006/relationships/slide" Target="/ppt/slides/slide3.xml" Id="Radab1c819e18420b" /><Relationship Type="http://schemas.openxmlformats.org/officeDocument/2006/relationships/slide" Target="/ppt/slides/slide4.xml" Id="R99aa026709e54d96" /><Relationship Type="http://schemas.openxmlformats.org/officeDocument/2006/relationships/slide" Target="/ppt/slides/slide5.xml" Id="R13b11814c016404f" /><Relationship Type="http://schemas.openxmlformats.org/officeDocument/2006/relationships/slide" Target="/ppt/slides/slide6.xml" Id="R5b931a5c2a0a4e23" /><Relationship Type="http://schemas.openxmlformats.org/officeDocument/2006/relationships/slide" Target="/ppt/slides/slide7.xml" Id="Rd93c66b8d119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6a10f08b440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8155b3a834a61" /><Relationship Type="http://schemas.openxmlformats.org/officeDocument/2006/relationships/theme" Target="/ppt/slideMasters/theme/theme1.xml" Id="Rce0503c60707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8155b3a83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26e4737604a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db892ddf46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d6ce5a5b1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75a320fe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1293eb0a149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5137cba484f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8b74d3e63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ARILD ANDERSEN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ARILD ANDERSEN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26 490 063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6 534 329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18 809 729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SVERRE ANDERSEN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00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982 798 620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ARILD ANDERSEN AS</a:t>
            </a:r>
          </a:p>
        </p:txBody>
      </p:sp>
    </p:spTree>
  </p:cSld>
  <p:clrMapOvr>
    <a:masterClrMapping xmlns:a="http://schemas.openxmlformats.org/drawingml/2006/main"/>
  </p:clrMapOvr>
</p:sld>
</file>