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f97fabe31d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abc537113f4c4f"/>
  </p:sldMasterIdLst>
  <p:sldIdLst>
    <p:sldId xmlns:r="http://schemas.openxmlformats.org/officeDocument/2006/relationships" id="256" r:id="R6ac6992fc73b4164"/>
    <p:sldId xmlns:r="http://schemas.openxmlformats.org/officeDocument/2006/relationships" id="257" r:id="Rd4d2b23697144acc"/>
    <p:sldId xmlns:r="http://schemas.openxmlformats.org/officeDocument/2006/relationships" id="258" r:id="R3d379bbb70894f5f"/>
    <p:sldId xmlns:r="http://schemas.openxmlformats.org/officeDocument/2006/relationships" id="259" r:id="R3bbb819ca5ed49b1"/>
    <p:sldId xmlns:r="http://schemas.openxmlformats.org/officeDocument/2006/relationships" id="260" r:id="R48792e899b6145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abc537113f4c4f" /><Relationship Type="http://schemas.openxmlformats.org/officeDocument/2006/relationships/slide" Target="/ppt/slides/slide1.xml" Id="R6ac6992fc73b4164" /><Relationship Type="http://schemas.openxmlformats.org/officeDocument/2006/relationships/slide" Target="/ppt/slides/slide2.xml" Id="Rd4d2b23697144acc" /><Relationship Type="http://schemas.openxmlformats.org/officeDocument/2006/relationships/slide" Target="/ppt/slides/slide3.xml" Id="R3d379bbb70894f5f" /><Relationship Type="http://schemas.openxmlformats.org/officeDocument/2006/relationships/slide" Target="/ppt/slides/slide4.xml" Id="R3bbb819ca5ed49b1" /><Relationship Type="http://schemas.openxmlformats.org/officeDocument/2006/relationships/slide" Target="/ppt/slides/slide5.xml" Id="R48792e899b6145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620eef496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b6447f3b4477" /><Relationship Type="http://schemas.openxmlformats.org/officeDocument/2006/relationships/theme" Target="/ppt/slideMasters/theme/theme1.xml" Id="R610441c743fd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d5b6447f3b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20a13aa054c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6c1b8e46e46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d9d779d294c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75279f325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4490b29494d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