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f7577892d945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4802892942432d"/>
  </p:sldMasterIdLst>
  <p:sldIdLst>
    <p:sldId xmlns:r="http://schemas.openxmlformats.org/officeDocument/2006/relationships" id="256" r:id="R1246cc6b6d544560"/>
    <p:sldId xmlns:r="http://schemas.openxmlformats.org/officeDocument/2006/relationships" id="257" r:id="R94262df365c04f8a"/>
    <p:sldId xmlns:r="http://schemas.openxmlformats.org/officeDocument/2006/relationships" id="258" r:id="Rf33f2010236c4da9"/>
    <p:sldId xmlns:r="http://schemas.openxmlformats.org/officeDocument/2006/relationships" id="259" r:id="R96d333f2deb248bd"/>
    <p:sldId xmlns:r="http://schemas.openxmlformats.org/officeDocument/2006/relationships" id="260" r:id="R17c28049962c42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802892942432d" /><Relationship Type="http://schemas.openxmlformats.org/officeDocument/2006/relationships/slide" Target="/ppt/slides/slide1.xml" Id="R1246cc6b6d544560" /><Relationship Type="http://schemas.openxmlformats.org/officeDocument/2006/relationships/slide" Target="/ppt/slides/slide2.xml" Id="R94262df365c04f8a" /><Relationship Type="http://schemas.openxmlformats.org/officeDocument/2006/relationships/slide" Target="/ppt/slides/slide3.xml" Id="Rf33f2010236c4da9" /><Relationship Type="http://schemas.openxmlformats.org/officeDocument/2006/relationships/slide" Target="/ppt/slides/slide4.xml" Id="R96d333f2deb248bd" /><Relationship Type="http://schemas.openxmlformats.org/officeDocument/2006/relationships/slide" Target="/ppt/slides/slide5.xml" Id="R17c28049962c42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5882e6330b4c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26fb8d423432e" /><Relationship Type="http://schemas.openxmlformats.org/officeDocument/2006/relationships/theme" Target="/ppt/slideMasters/theme/theme1.xml" Id="Ra08511d3cb584e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f26fb8d42343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0abaa09a343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30d1712e943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4c9de76f747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acaba8bec4a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55954485249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982 593 565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NETS AS</a:t>
            </a:r>
          </a:p>
        </p:txBody>
      </p:sp>
    </p:spTree>
  </p:cSld>
  <p:clrMapOvr>
    <a:masterClrMapping xmlns:a="http://schemas.openxmlformats.org/drawingml/2006/main"/>
  </p:clrMapOvr>
</p:sld>
</file>