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e68bf696da42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36224a91ff47a1"/>
  </p:sldMasterIdLst>
  <p:sldIdLst>
    <p:sldId xmlns:r="http://schemas.openxmlformats.org/officeDocument/2006/relationships" id="256" r:id="R78805ba633e841c1"/>
    <p:sldId xmlns:r="http://schemas.openxmlformats.org/officeDocument/2006/relationships" id="257" r:id="R71427c4c8f664baa"/>
    <p:sldId xmlns:r="http://schemas.openxmlformats.org/officeDocument/2006/relationships" id="258" r:id="R002991ad1318421c"/>
    <p:sldId xmlns:r="http://schemas.openxmlformats.org/officeDocument/2006/relationships" id="259" r:id="R2cac241fa5034ba4"/>
    <p:sldId xmlns:r="http://schemas.openxmlformats.org/officeDocument/2006/relationships" id="260" r:id="R397eb2aa3ab54b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36224a91ff47a1" /><Relationship Type="http://schemas.openxmlformats.org/officeDocument/2006/relationships/slide" Target="/ppt/slides/slide1.xml" Id="R78805ba633e841c1" /><Relationship Type="http://schemas.openxmlformats.org/officeDocument/2006/relationships/slide" Target="/ppt/slides/slide2.xml" Id="R71427c4c8f664baa" /><Relationship Type="http://schemas.openxmlformats.org/officeDocument/2006/relationships/slide" Target="/ppt/slides/slide3.xml" Id="R002991ad1318421c" /><Relationship Type="http://schemas.openxmlformats.org/officeDocument/2006/relationships/slide" Target="/ppt/slides/slide4.xml" Id="R2cac241fa5034ba4" /><Relationship Type="http://schemas.openxmlformats.org/officeDocument/2006/relationships/slide" Target="/ppt/slides/slide5.xml" Id="R397eb2aa3ab54b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cd8870e0df44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23f4a6eab4b15" /><Relationship Type="http://schemas.openxmlformats.org/officeDocument/2006/relationships/theme" Target="/ppt/slideMasters/theme/theme1.xml" Id="Rc7524741743f4b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123f4a6eab4b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58919210a40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b63a3ad2446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e4da65cb745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de9e692b148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02e8005d449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AMS REISER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AMS 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AMS REISER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AMS 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AMS 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AMS 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982 586 992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AMS REISER AS</a:t>
            </a:r>
          </a:p>
        </p:txBody>
      </p:sp>
    </p:spTree>
  </p:cSld>
  <p:clrMapOvr>
    <a:masterClrMapping xmlns:a="http://schemas.openxmlformats.org/drawingml/2006/main"/>
  </p:clrMapOvr>
</p:sld>
</file>