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0dbe96b67a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230352628e46cb"/>
  </p:sldMasterIdLst>
  <p:sldIdLst>
    <p:sldId xmlns:r="http://schemas.openxmlformats.org/officeDocument/2006/relationships" id="256" r:id="R63385ae7d3c143d4"/>
    <p:sldId xmlns:r="http://schemas.openxmlformats.org/officeDocument/2006/relationships" id="257" r:id="R213c85e8ee4a4d6b"/>
    <p:sldId xmlns:r="http://schemas.openxmlformats.org/officeDocument/2006/relationships" id="258" r:id="Red74ec5fc26e4970"/>
    <p:sldId xmlns:r="http://schemas.openxmlformats.org/officeDocument/2006/relationships" id="259" r:id="R76b8d66d74544652"/>
    <p:sldId xmlns:r="http://schemas.openxmlformats.org/officeDocument/2006/relationships" id="260" r:id="Re92c0499dc1a4ab7"/>
    <p:sldId xmlns:r="http://schemas.openxmlformats.org/officeDocument/2006/relationships" id="261" r:id="R77659891079e47bf"/>
    <p:sldId xmlns:r="http://schemas.openxmlformats.org/officeDocument/2006/relationships" id="262" r:id="R39593b568f05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230352628e46cb" /><Relationship Type="http://schemas.openxmlformats.org/officeDocument/2006/relationships/slide" Target="/ppt/slides/slide1.xml" Id="R63385ae7d3c143d4" /><Relationship Type="http://schemas.openxmlformats.org/officeDocument/2006/relationships/slide" Target="/ppt/slides/slide2.xml" Id="R213c85e8ee4a4d6b" /><Relationship Type="http://schemas.openxmlformats.org/officeDocument/2006/relationships/slide" Target="/ppt/slides/slide3.xml" Id="Red74ec5fc26e4970" /><Relationship Type="http://schemas.openxmlformats.org/officeDocument/2006/relationships/slide" Target="/ppt/slides/slide4.xml" Id="R76b8d66d74544652" /><Relationship Type="http://schemas.openxmlformats.org/officeDocument/2006/relationships/slide" Target="/ppt/slides/slide5.xml" Id="Re92c0499dc1a4ab7" /><Relationship Type="http://schemas.openxmlformats.org/officeDocument/2006/relationships/slide" Target="/ppt/slides/slide6.xml" Id="R77659891079e47bf" /><Relationship Type="http://schemas.openxmlformats.org/officeDocument/2006/relationships/slide" Target="/ppt/slides/slide7.xml" Id="R39593b568f05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bdce3077b842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02c6b1dd4195" /><Relationship Type="http://schemas.openxmlformats.org/officeDocument/2006/relationships/theme" Target="/ppt/slideMasters/theme/theme1.xml" Id="R10ecdfc6e813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402c6b1dd41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1f4a9d9cf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a8bc15e41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fd82f1233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4fd2fcecd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7b2bb7b7d4e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4121b126b46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7572ac8fc48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DEVOLL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DEVOLL TECHNOLOGIES AS ble etablert [år] og holder til i Åndalsnes.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6 522 441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11 039 898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BALDERSHEIM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Romsdalsvegen 402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6300 Åndalsnes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anemarte@gmail.com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982 567 513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DEVOLL TECHNOLOGIES AS</a:t>
            </a:r>
          </a:p>
        </p:txBody>
      </p:sp>
    </p:spTree>
  </p:cSld>
  <p:clrMapOvr>
    <a:masterClrMapping xmlns:a="http://schemas.openxmlformats.org/drawingml/2006/main"/>
  </p:clrMapOvr>
</p:sld>
</file>