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bb3e9b265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39f5c81eb4d10"/>
  </p:sldMasterIdLst>
  <p:sldIdLst>
    <p:sldId xmlns:r="http://schemas.openxmlformats.org/officeDocument/2006/relationships" id="256" r:id="R9f46d437926245f4"/>
    <p:sldId xmlns:r="http://schemas.openxmlformats.org/officeDocument/2006/relationships" id="257" r:id="Ra21696b8135a4034"/>
    <p:sldId xmlns:r="http://schemas.openxmlformats.org/officeDocument/2006/relationships" id="258" r:id="Rc2aa3882bf4a4980"/>
    <p:sldId xmlns:r="http://schemas.openxmlformats.org/officeDocument/2006/relationships" id="259" r:id="Rcd1a3e0229d9406f"/>
    <p:sldId xmlns:r="http://schemas.openxmlformats.org/officeDocument/2006/relationships" id="260" r:id="R2aa9d2d243b24e96"/>
    <p:sldId xmlns:r="http://schemas.openxmlformats.org/officeDocument/2006/relationships" id="261" r:id="R5856c7c218c34779"/>
    <p:sldId xmlns:r="http://schemas.openxmlformats.org/officeDocument/2006/relationships" id="262" r:id="Rd9265b791869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39f5c81eb4d10" /><Relationship Type="http://schemas.openxmlformats.org/officeDocument/2006/relationships/slide" Target="/ppt/slides/slide1.xml" Id="R9f46d437926245f4" /><Relationship Type="http://schemas.openxmlformats.org/officeDocument/2006/relationships/slide" Target="/ppt/slides/slide2.xml" Id="Ra21696b8135a4034" /><Relationship Type="http://schemas.openxmlformats.org/officeDocument/2006/relationships/slide" Target="/ppt/slides/slide3.xml" Id="Rc2aa3882bf4a4980" /><Relationship Type="http://schemas.openxmlformats.org/officeDocument/2006/relationships/slide" Target="/ppt/slides/slide4.xml" Id="Rcd1a3e0229d9406f" /><Relationship Type="http://schemas.openxmlformats.org/officeDocument/2006/relationships/slide" Target="/ppt/slides/slide5.xml" Id="R2aa9d2d243b24e96" /><Relationship Type="http://schemas.openxmlformats.org/officeDocument/2006/relationships/slide" Target="/ppt/slides/slide6.xml" Id="R5856c7c218c34779" /><Relationship Type="http://schemas.openxmlformats.org/officeDocument/2006/relationships/slide" Target="/ppt/slides/slide7.xml" Id="Rd9265b791869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1c6a764b4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d411a9014de9" /><Relationship Type="http://schemas.openxmlformats.org/officeDocument/2006/relationships/theme" Target="/ppt/slideMasters/theme/theme1.xml" Id="Rfa8df8f247d8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4d411a901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26fe536a46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86c55528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e97d1609d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2481973f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36b4079c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ad7b4269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78354d70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DREYER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ØKONOMI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Krognessvegen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74 50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982 562 813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