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41dc11e85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3398358894a05"/>
  </p:sldMasterIdLst>
  <p:sldIdLst>
    <p:sldId xmlns:r="http://schemas.openxmlformats.org/officeDocument/2006/relationships" id="256" r:id="Ra72e57c2b6314c83"/>
    <p:sldId xmlns:r="http://schemas.openxmlformats.org/officeDocument/2006/relationships" id="257" r:id="R072a5b58790f42e8"/>
    <p:sldId xmlns:r="http://schemas.openxmlformats.org/officeDocument/2006/relationships" id="258" r:id="R46c81a7865bb4ebf"/>
    <p:sldId xmlns:r="http://schemas.openxmlformats.org/officeDocument/2006/relationships" id="259" r:id="Rd5e725c500784212"/>
    <p:sldId xmlns:r="http://schemas.openxmlformats.org/officeDocument/2006/relationships" id="260" r:id="Ra44d4c989820444f"/>
    <p:sldId xmlns:r="http://schemas.openxmlformats.org/officeDocument/2006/relationships" id="261" r:id="R9ba1ffe199b14a15"/>
    <p:sldId xmlns:r="http://schemas.openxmlformats.org/officeDocument/2006/relationships" id="262" r:id="R2b58b370bbf1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3398358894a05" /><Relationship Type="http://schemas.openxmlformats.org/officeDocument/2006/relationships/slide" Target="/ppt/slides/slide1.xml" Id="Ra72e57c2b6314c83" /><Relationship Type="http://schemas.openxmlformats.org/officeDocument/2006/relationships/slide" Target="/ppt/slides/slide2.xml" Id="R072a5b58790f42e8" /><Relationship Type="http://schemas.openxmlformats.org/officeDocument/2006/relationships/slide" Target="/ppt/slides/slide3.xml" Id="R46c81a7865bb4ebf" /><Relationship Type="http://schemas.openxmlformats.org/officeDocument/2006/relationships/slide" Target="/ppt/slides/slide4.xml" Id="Rd5e725c500784212" /><Relationship Type="http://schemas.openxmlformats.org/officeDocument/2006/relationships/slide" Target="/ppt/slides/slide5.xml" Id="Ra44d4c989820444f" /><Relationship Type="http://schemas.openxmlformats.org/officeDocument/2006/relationships/slide" Target="/ppt/slides/slide6.xml" Id="R9ba1ffe199b14a15" /><Relationship Type="http://schemas.openxmlformats.org/officeDocument/2006/relationships/slide" Target="/ppt/slides/slide7.xml" Id="R2b58b370bbf1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f806d7614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14b89c564605" /><Relationship Type="http://schemas.openxmlformats.org/officeDocument/2006/relationships/theme" Target="/ppt/slideMasters/theme/theme1.xml" Id="Rb6849316d9da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114b89c56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70c06af3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ee13f7ff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36e7ff0e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97382bf9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b50f1ed71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974c6a41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5ce2756e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HOLDINGSELSKAP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LARS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Fjellterrasse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myhreogsonn@gmail.com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982 534 321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