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42b746a44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4386c586a456c"/>
  </p:sldMasterIdLst>
  <p:sldIdLst>
    <p:sldId xmlns:r="http://schemas.openxmlformats.org/officeDocument/2006/relationships" id="256" r:id="R8d2802b5ec954780"/>
    <p:sldId xmlns:r="http://schemas.openxmlformats.org/officeDocument/2006/relationships" id="257" r:id="R7326019f18924e8e"/>
    <p:sldId xmlns:r="http://schemas.openxmlformats.org/officeDocument/2006/relationships" id="258" r:id="Rc7619b9fab1e4a6e"/>
    <p:sldId xmlns:r="http://schemas.openxmlformats.org/officeDocument/2006/relationships" id="259" r:id="Rb83f195331694dbd"/>
    <p:sldId xmlns:r="http://schemas.openxmlformats.org/officeDocument/2006/relationships" id="260" r:id="Rec513b0827bf4708"/>
    <p:sldId xmlns:r="http://schemas.openxmlformats.org/officeDocument/2006/relationships" id="261" r:id="Rd7885376398141fa"/>
    <p:sldId xmlns:r="http://schemas.openxmlformats.org/officeDocument/2006/relationships" id="262" r:id="Rae9c35118bb6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4386c586a456c" /><Relationship Type="http://schemas.openxmlformats.org/officeDocument/2006/relationships/slide" Target="/ppt/slides/slide1.xml" Id="R8d2802b5ec954780" /><Relationship Type="http://schemas.openxmlformats.org/officeDocument/2006/relationships/slide" Target="/ppt/slides/slide2.xml" Id="R7326019f18924e8e" /><Relationship Type="http://schemas.openxmlformats.org/officeDocument/2006/relationships/slide" Target="/ppt/slides/slide3.xml" Id="Rc7619b9fab1e4a6e" /><Relationship Type="http://schemas.openxmlformats.org/officeDocument/2006/relationships/slide" Target="/ppt/slides/slide4.xml" Id="Rb83f195331694dbd" /><Relationship Type="http://schemas.openxmlformats.org/officeDocument/2006/relationships/slide" Target="/ppt/slides/slide5.xml" Id="Rec513b0827bf4708" /><Relationship Type="http://schemas.openxmlformats.org/officeDocument/2006/relationships/slide" Target="/ppt/slides/slide6.xml" Id="Rd7885376398141fa" /><Relationship Type="http://schemas.openxmlformats.org/officeDocument/2006/relationships/slide" Target="/ppt/slides/slide7.xml" Id="Rae9c35118bb6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53d0ff3594e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47d04dff54af0" /><Relationship Type="http://schemas.openxmlformats.org/officeDocument/2006/relationships/theme" Target="/ppt/slideMasters/theme/theme1.xml" Id="R11a364a22a64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47d04dff5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266ff721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ee88b5b2e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f2851020e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7786f121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94c642ef3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176ee933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ae3975859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23 077 272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23 273 557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Tranberglia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982 529 964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