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885cd009e40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1b3f9cd0c642d1"/>
  </p:sldMasterIdLst>
  <p:sldIdLst>
    <p:sldId xmlns:r="http://schemas.openxmlformats.org/officeDocument/2006/relationships" id="256" r:id="R026112fb280e49d0"/>
    <p:sldId xmlns:r="http://schemas.openxmlformats.org/officeDocument/2006/relationships" id="257" r:id="R345a97dd50bd4b4d"/>
    <p:sldId xmlns:r="http://schemas.openxmlformats.org/officeDocument/2006/relationships" id="258" r:id="Rf7241865c6ea4e67"/>
    <p:sldId xmlns:r="http://schemas.openxmlformats.org/officeDocument/2006/relationships" id="259" r:id="R1796a0ce0fc94966"/>
    <p:sldId xmlns:r="http://schemas.openxmlformats.org/officeDocument/2006/relationships" id="260" r:id="Rc5dd0ea79d1f45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b3f9cd0c642d1" /><Relationship Type="http://schemas.openxmlformats.org/officeDocument/2006/relationships/slide" Target="/ppt/slides/slide1.xml" Id="R026112fb280e49d0" /><Relationship Type="http://schemas.openxmlformats.org/officeDocument/2006/relationships/slide" Target="/ppt/slides/slide2.xml" Id="R345a97dd50bd4b4d" /><Relationship Type="http://schemas.openxmlformats.org/officeDocument/2006/relationships/slide" Target="/ppt/slides/slide3.xml" Id="Rf7241865c6ea4e67" /><Relationship Type="http://schemas.openxmlformats.org/officeDocument/2006/relationships/slide" Target="/ppt/slides/slide4.xml" Id="R1796a0ce0fc94966" /><Relationship Type="http://schemas.openxmlformats.org/officeDocument/2006/relationships/slide" Target="/ppt/slides/slide5.xml" Id="Rc5dd0ea79d1f45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ceab74d004a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f7252d3594623" /><Relationship Type="http://schemas.openxmlformats.org/officeDocument/2006/relationships/theme" Target="/ppt/slideMasters/theme/theme1.xml" Id="Ra9f6946d221344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af7252d359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8d5e1f19e48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fbd22a2a541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967e610d344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68383e0a54b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cdbe9b53745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GRØNNLAND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GRØNNLAND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GRØNNLAND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GRØNNLAND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GRØNNLAND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GRØNNLAND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982 523 397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GRØNNLAND BRYGGE AS</a:t>
            </a:r>
          </a:p>
        </p:txBody>
      </p:sp>
    </p:spTree>
  </p:cSld>
  <p:clrMapOvr>
    <a:masterClrMapping xmlns:a="http://schemas.openxmlformats.org/drawingml/2006/main"/>
  </p:clrMapOvr>
</p:sld>
</file>