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8747f43390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b0365f815487b"/>
  </p:sldMasterIdLst>
  <p:sldIdLst>
    <p:sldId xmlns:r="http://schemas.openxmlformats.org/officeDocument/2006/relationships" id="256" r:id="Rbc9e8fbf25a14278"/>
    <p:sldId xmlns:r="http://schemas.openxmlformats.org/officeDocument/2006/relationships" id="257" r:id="R4dd2d2164d5b48ee"/>
    <p:sldId xmlns:r="http://schemas.openxmlformats.org/officeDocument/2006/relationships" id="258" r:id="R3abbed258b554802"/>
    <p:sldId xmlns:r="http://schemas.openxmlformats.org/officeDocument/2006/relationships" id="259" r:id="Rf35d98d2ecdb456d"/>
    <p:sldId xmlns:r="http://schemas.openxmlformats.org/officeDocument/2006/relationships" id="260" r:id="R96cc0fb79e35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b0365f815487b" /><Relationship Type="http://schemas.openxmlformats.org/officeDocument/2006/relationships/slide" Target="/ppt/slides/slide1.xml" Id="Rbc9e8fbf25a14278" /><Relationship Type="http://schemas.openxmlformats.org/officeDocument/2006/relationships/slide" Target="/ppt/slides/slide2.xml" Id="R4dd2d2164d5b48ee" /><Relationship Type="http://schemas.openxmlformats.org/officeDocument/2006/relationships/slide" Target="/ppt/slides/slide3.xml" Id="R3abbed258b554802" /><Relationship Type="http://schemas.openxmlformats.org/officeDocument/2006/relationships/slide" Target="/ppt/slides/slide4.xml" Id="Rf35d98d2ecdb456d" /><Relationship Type="http://schemas.openxmlformats.org/officeDocument/2006/relationships/slide" Target="/ppt/slides/slide5.xml" Id="R96cc0fb79e35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103dd43544e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e7bace5f647c9" /><Relationship Type="http://schemas.openxmlformats.org/officeDocument/2006/relationships/theme" Target="/ppt/slideMasters/theme/theme1.xml" Id="Rff62e356a660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e7bace5f647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1f3e4da4e48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3c80cbd04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49deb5bee4e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80e7ee9546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c121776b0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982 501 032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INFOX AS</a:t>
            </a:r>
          </a:p>
        </p:txBody>
      </p:sp>
    </p:spTree>
  </p:cSld>
  <p:clrMapOvr>
    <a:masterClrMapping xmlns:a="http://schemas.openxmlformats.org/drawingml/2006/main"/>
  </p:clrMapOvr>
</p:sld>
</file>