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3f91d7116549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6e7809d8e24ff2"/>
  </p:sldMasterIdLst>
  <p:sldIdLst>
    <p:sldId xmlns:r="http://schemas.openxmlformats.org/officeDocument/2006/relationships" id="256" r:id="R414161a902e24624"/>
    <p:sldId xmlns:r="http://schemas.openxmlformats.org/officeDocument/2006/relationships" id="257" r:id="R7e5c03907b5648f3"/>
    <p:sldId xmlns:r="http://schemas.openxmlformats.org/officeDocument/2006/relationships" id="258" r:id="R60ca2b6e56004dfc"/>
    <p:sldId xmlns:r="http://schemas.openxmlformats.org/officeDocument/2006/relationships" id="259" r:id="R8495ccb0d3cd4992"/>
    <p:sldId xmlns:r="http://schemas.openxmlformats.org/officeDocument/2006/relationships" id="260" r:id="R64b1f1c39a8143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e7809d8e24ff2" /><Relationship Type="http://schemas.openxmlformats.org/officeDocument/2006/relationships/slide" Target="/ppt/slides/slide1.xml" Id="R414161a902e24624" /><Relationship Type="http://schemas.openxmlformats.org/officeDocument/2006/relationships/slide" Target="/ppt/slides/slide2.xml" Id="R7e5c03907b5648f3" /><Relationship Type="http://schemas.openxmlformats.org/officeDocument/2006/relationships/slide" Target="/ppt/slides/slide3.xml" Id="R60ca2b6e56004dfc" /><Relationship Type="http://schemas.openxmlformats.org/officeDocument/2006/relationships/slide" Target="/ppt/slides/slide4.xml" Id="R8495ccb0d3cd4992" /><Relationship Type="http://schemas.openxmlformats.org/officeDocument/2006/relationships/slide" Target="/ppt/slides/slide5.xml" Id="R64b1f1c39a8143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a5b40567047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0e1375ee74db0" /><Relationship Type="http://schemas.openxmlformats.org/officeDocument/2006/relationships/theme" Target="/ppt/slideMasters/theme/theme1.xml" Id="R27bdc05b619443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0e1375ee7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aafa4ea7046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af115fa4d45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9ef42b9af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a9375195647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667d7c9504f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