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8cd3416232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dd33c6b7b409a"/>
  </p:sldMasterIdLst>
  <p:sldIdLst>
    <p:sldId xmlns:r="http://schemas.openxmlformats.org/officeDocument/2006/relationships" id="256" r:id="R41996bb535fa4978"/>
    <p:sldId xmlns:r="http://schemas.openxmlformats.org/officeDocument/2006/relationships" id="257" r:id="Ra99b6a28a00d4f62"/>
    <p:sldId xmlns:r="http://schemas.openxmlformats.org/officeDocument/2006/relationships" id="258" r:id="Rf87042ed172a4037"/>
    <p:sldId xmlns:r="http://schemas.openxmlformats.org/officeDocument/2006/relationships" id="259" r:id="R735cff51cadd4d8d"/>
    <p:sldId xmlns:r="http://schemas.openxmlformats.org/officeDocument/2006/relationships" id="260" r:id="R7f13511f0f894eb3"/>
    <p:sldId xmlns:r="http://schemas.openxmlformats.org/officeDocument/2006/relationships" id="261" r:id="R4fa6150b3bc9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dd33c6b7b409a" /><Relationship Type="http://schemas.openxmlformats.org/officeDocument/2006/relationships/slide" Target="/ppt/slides/slide1.xml" Id="R41996bb535fa4978" /><Relationship Type="http://schemas.openxmlformats.org/officeDocument/2006/relationships/slide" Target="/ppt/slides/slide2.xml" Id="Ra99b6a28a00d4f62" /><Relationship Type="http://schemas.openxmlformats.org/officeDocument/2006/relationships/slide" Target="/ppt/slides/slide3.xml" Id="Rf87042ed172a4037" /><Relationship Type="http://schemas.openxmlformats.org/officeDocument/2006/relationships/slide" Target="/ppt/slides/slide4.xml" Id="R735cff51cadd4d8d" /><Relationship Type="http://schemas.openxmlformats.org/officeDocument/2006/relationships/slide" Target="/ppt/slides/slide5.xml" Id="R7f13511f0f894eb3" /><Relationship Type="http://schemas.openxmlformats.org/officeDocument/2006/relationships/slide" Target="/ppt/slides/slide6.xml" Id="R4fa6150b3bc9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a7d63cbd5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eed0e0c2e49d0" /><Relationship Type="http://schemas.openxmlformats.org/officeDocument/2006/relationships/theme" Target="/ppt/slideMasters/theme/theme1.xml" Id="R9a8bb1069376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eed0e0c2e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3f53cf2274c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6c46857ec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f7b344a26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e6849175e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f768fc682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384732c1144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RUUDS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RUUDS MINNEFOND STI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3 183 055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Ruuds Minnefond, c/o Bjørn Haavengen, Skarpåsveien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3613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post@birgerruud.no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www.birgerruud.no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982 431 395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