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3543f4e8c946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a7fba3c2514420"/>
  </p:sldMasterIdLst>
  <p:sldIdLst>
    <p:sldId xmlns:r="http://schemas.openxmlformats.org/officeDocument/2006/relationships" id="256" r:id="Ree49e33324a54377"/>
    <p:sldId xmlns:r="http://schemas.openxmlformats.org/officeDocument/2006/relationships" id="257" r:id="R4f2fb1ecc47a4528"/>
    <p:sldId xmlns:r="http://schemas.openxmlformats.org/officeDocument/2006/relationships" id="258" r:id="R7d944afb99ba4a31"/>
    <p:sldId xmlns:r="http://schemas.openxmlformats.org/officeDocument/2006/relationships" id="259" r:id="R28b1fb43c1784587"/>
    <p:sldId xmlns:r="http://schemas.openxmlformats.org/officeDocument/2006/relationships" id="260" r:id="Rfc9d225790ad4982"/>
    <p:sldId xmlns:r="http://schemas.openxmlformats.org/officeDocument/2006/relationships" id="261" r:id="Ra533bc94d66e4918"/>
    <p:sldId xmlns:r="http://schemas.openxmlformats.org/officeDocument/2006/relationships" id="262" r:id="R59f0a9b19acd47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a7fba3c2514420" /><Relationship Type="http://schemas.openxmlformats.org/officeDocument/2006/relationships/slide" Target="/ppt/slides/slide1.xml" Id="Ree49e33324a54377" /><Relationship Type="http://schemas.openxmlformats.org/officeDocument/2006/relationships/slide" Target="/ppt/slides/slide2.xml" Id="R4f2fb1ecc47a4528" /><Relationship Type="http://schemas.openxmlformats.org/officeDocument/2006/relationships/slide" Target="/ppt/slides/slide3.xml" Id="R7d944afb99ba4a31" /><Relationship Type="http://schemas.openxmlformats.org/officeDocument/2006/relationships/slide" Target="/ppt/slides/slide4.xml" Id="R28b1fb43c1784587" /><Relationship Type="http://schemas.openxmlformats.org/officeDocument/2006/relationships/slide" Target="/ppt/slides/slide5.xml" Id="Rfc9d225790ad4982" /><Relationship Type="http://schemas.openxmlformats.org/officeDocument/2006/relationships/slide" Target="/ppt/slides/slide6.xml" Id="Ra533bc94d66e4918" /><Relationship Type="http://schemas.openxmlformats.org/officeDocument/2006/relationships/slide" Target="/ppt/slides/slide7.xml" Id="R59f0a9b19acd47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cf902ccbbb4e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9fba332d64992" /><Relationship Type="http://schemas.openxmlformats.org/officeDocument/2006/relationships/theme" Target="/ppt/slideMasters/theme/theme1.xml" Id="R7d5514d215374c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69fba332d649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34ccee88146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eca22e4f942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b10a6608d4c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1ce903f3049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2dc07e4ba44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989790daa45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8cb6e841a4c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ALTEA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ALTEA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35 219 507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23 656 278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19 706 391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187 857 354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231 873 620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STORBRÅTEN ANDERS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STORBRÅTEN KAROLINE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STORBRÅTEN TROND SIGURD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Gimle terrasse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14 53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t-sis@online.no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982 395 321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ALTEA AS</a:t>
            </a:r>
          </a:p>
        </p:txBody>
      </p:sp>
    </p:spTree>
  </p:cSld>
  <p:clrMapOvr>
    <a:masterClrMapping xmlns:a="http://schemas.openxmlformats.org/drawingml/2006/main"/>
  </p:clrMapOvr>
</p:sld>
</file>