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98f6016c5442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e9d8d515334624"/>
  </p:sldMasterIdLst>
  <p:sldIdLst>
    <p:sldId xmlns:r="http://schemas.openxmlformats.org/officeDocument/2006/relationships" id="256" r:id="R7878375c97b7495b"/>
    <p:sldId xmlns:r="http://schemas.openxmlformats.org/officeDocument/2006/relationships" id="257" r:id="R87f222d4b95542d6"/>
    <p:sldId xmlns:r="http://schemas.openxmlformats.org/officeDocument/2006/relationships" id="258" r:id="Rc4d14b8e8ab04e19"/>
    <p:sldId xmlns:r="http://schemas.openxmlformats.org/officeDocument/2006/relationships" id="259" r:id="R8cae743129444c61"/>
    <p:sldId xmlns:r="http://schemas.openxmlformats.org/officeDocument/2006/relationships" id="260" r:id="R66de08a4ccc647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e9d8d515334624" /><Relationship Type="http://schemas.openxmlformats.org/officeDocument/2006/relationships/slide" Target="/ppt/slides/slide1.xml" Id="R7878375c97b7495b" /><Relationship Type="http://schemas.openxmlformats.org/officeDocument/2006/relationships/slide" Target="/ppt/slides/slide2.xml" Id="R87f222d4b95542d6" /><Relationship Type="http://schemas.openxmlformats.org/officeDocument/2006/relationships/slide" Target="/ppt/slides/slide3.xml" Id="Rc4d14b8e8ab04e19" /><Relationship Type="http://schemas.openxmlformats.org/officeDocument/2006/relationships/slide" Target="/ppt/slides/slide4.xml" Id="R8cae743129444c61" /><Relationship Type="http://schemas.openxmlformats.org/officeDocument/2006/relationships/slide" Target="/ppt/slides/slide5.xml" Id="R66de08a4ccc647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063f4f5a454c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c0e24f6bb4ead" /><Relationship Type="http://schemas.openxmlformats.org/officeDocument/2006/relationships/theme" Target="/ppt/slideMasters/theme/theme1.xml" Id="R129e6bc1056a48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1c0e24f6bb4e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b7dbc989d48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ccf440ed742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4265246964a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633e3ad3347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cc553ebe348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SNØSPORT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SNØSPORT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982 371 937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SNØSPORT AS</a:t>
            </a:r>
          </a:p>
        </p:txBody>
      </p:sp>
    </p:spTree>
  </p:cSld>
  <p:clrMapOvr>
    <a:masterClrMapping xmlns:a="http://schemas.openxmlformats.org/drawingml/2006/main"/>
  </p:clrMapOvr>
</p:sld>
</file>