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dd80b0b30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9298257594fab"/>
  </p:sldMasterIdLst>
  <p:sldIdLst>
    <p:sldId xmlns:r="http://schemas.openxmlformats.org/officeDocument/2006/relationships" id="256" r:id="R1500acc841fc4b4b"/>
    <p:sldId xmlns:r="http://schemas.openxmlformats.org/officeDocument/2006/relationships" id="257" r:id="Re81c54a210ee4364"/>
    <p:sldId xmlns:r="http://schemas.openxmlformats.org/officeDocument/2006/relationships" id="258" r:id="R912cfc15465f4c33"/>
    <p:sldId xmlns:r="http://schemas.openxmlformats.org/officeDocument/2006/relationships" id="259" r:id="R242256a043064229"/>
    <p:sldId xmlns:r="http://schemas.openxmlformats.org/officeDocument/2006/relationships" id="260" r:id="R400d276c9ce74b6d"/>
    <p:sldId xmlns:r="http://schemas.openxmlformats.org/officeDocument/2006/relationships" id="261" r:id="Rd173aaf19c8d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9298257594fab" /><Relationship Type="http://schemas.openxmlformats.org/officeDocument/2006/relationships/slide" Target="/ppt/slides/slide1.xml" Id="R1500acc841fc4b4b" /><Relationship Type="http://schemas.openxmlformats.org/officeDocument/2006/relationships/slide" Target="/ppt/slides/slide2.xml" Id="Re81c54a210ee4364" /><Relationship Type="http://schemas.openxmlformats.org/officeDocument/2006/relationships/slide" Target="/ppt/slides/slide3.xml" Id="R912cfc15465f4c33" /><Relationship Type="http://schemas.openxmlformats.org/officeDocument/2006/relationships/slide" Target="/ppt/slides/slide4.xml" Id="R242256a043064229" /><Relationship Type="http://schemas.openxmlformats.org/officeDocument/2006/relationships/slide" Target="/ppt/slides/slide5.xml" Id="R400d276c9ce74b6d" /><Relationship Type="http://schemas.openxmlformats.org/officeDocument/2006/relationships/slide" Target="/ppt/slides/slide6.xml" Id="Rd173aaf19c8d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b57b5dd50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b9ebbe5c4170" /><Relationship Type="http://schemas.openxmlformats.org/officeDocument/2006/relationships/theme" Target="/ppt/slideMasters/theme/theme1.xml" Id="R5f50b553ddf1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bb9ebbe5c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aec093c28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61a41a91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66b68134a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714f82e7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7bb042fc7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8e3a9d88f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