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39240f600549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64e73320f14430"/>
  </p:sldMasterIdLst>
  <p:sldIdLst>
    <p:sldId xmlns:r="http://schemas.openxmlformats.org/officeDocument/2006/relationships" id="256" r:id="R03140df8155b46f6"/>
    <p:sldId xmlns:r="http://schemas.openxmlformats.org/officeDocument/2006/relationships" id="257" r:id="R603cfb26e25f4909"/>
    <p:sldId xmlns:r="http://schemas.openxmlformats.org/officeDocument/2006/relationships" id="258" r:id="R51b8514ec8454daa"/>
    <p:sldId xmlns:r="http://schemas.openxmlformats.org/officeDocument/2006/relationships" id="259" r:id="R2a400597f13b4d1e"/>
    <p:sldId xmlns:r="http://schemas.openxmlformats.org/officeDocument/2006/relationships" id="260" r:id="Ra2ffa350f72543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64e73320f14430" /><Relationship Type="http://schemas.openxmlformats.org/officeDocument/2006/relationships/slide" Target="/ppt/slides/slide1.xml" Id="R03140df8155b46f6" /><Relationship Type="http://schemas.openxmlformats.org/officeDocument/2006/relationships/slide" Target="/ppt/slides/slide2.xml" Id="R603cfb26e25f4909" /><Relationship Type="http://schemas.openxmlformats.org/officeDocument/2006/relationships/slide" Target="/ppt/slides/slide3.xml" Id="R51b8514ec8454daa" /><Relationship Type="http://schemas.openxmlformats.org/officeDocument/2006/relationships/slide" Target="/ppt/slides/slide4.xml" Id="R2a400597f13b4d1e" /><Relationship Type="http://schemas.openxmlformats.org/officeDocument/2006/relationships/slide" Target="/ppt/slides/slide5.xml" Id="Ra2ffa350f72543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12687b48c44e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8c734ea9ad47be" /><Relationship Type="http://schemas.openxmlformats.org/officeDocument/2006/relationships/theme" Target="/ppt/slideMasters/theme/theme1.xml" Id="R29fc1f0d3d2a43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8c734ea9ad47b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ba7267a13041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f111271fba43c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2382236b5747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ce321e85384d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471e9356774e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RIGG SYSTEM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RIGG 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RIGG SYSTEM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RIGG 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RIGG 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RIGG 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982 332 990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RIGG SYSTEM AS</a:t>
            </a:r>
          </a:p>
        </p:txBody>
      </p:sp>
    </p:spTree>
  </p:cSld>
  <p:clrMapOvr>
    <a:masterClrMapping xmlns:a="http://schemas.openxmlformats.org/drawingml/2006/main"/>
  </p:clrMapOvr>
</p:sld>
</file>