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da14052fe6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6c91d798643c2"/>
  </p:sldMasterIdLst>
  <p:sldIdLst>
    <p:sldId xmlns:r="http://schemas.openxmlformats.org/officeDocument/2006/relationships" id="256" r:id="Ra985b4222e7a4469"/>
    <p:sldId xmlns:r="http://schemas.openxmlformats.org/officeDocument/2006/relationships" id="257" r:id="Rb315bb3988a04fb1"/>
    <p:sldId xmlns:r="http://schemas.openxmlformats.org/officeDocument/2006/relationships" id="258" r:id="Ra7305a7deddd4e46"/>
    <p:sldId xmlns:r="http://schemas.openxmlformats.org/officeDocument/2006/relationships" id="259" r:id="Ra812baf494294c3b"/>
    <p:sldId xmlns:r="http://schemas.openxmlformats.org/officeDocument/2006/relationships" id="260" r:id="R3afcdaa2534a4f77"/>
    <p:sldId xmlns:r="http://schemas.openxmlformats.org/officeDocument/2006/relationships" id="261" r:id="R24f351224df6478e"/>
    <p:sldId xmlns:r="http://schemas.openxmlformats.org/officeDocument/2006/relationships" id="262" r:id="R8ed9b3a78d91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6c91d798643c2" /><Relationship Type="http://schemas.openxmlformats.org/officeDocument/2006/relationships/slide" Target="/ppt/slides/slide1.xml" Id="Ra985b4222e7a4469" /><Relationship Type="http://schemas.openxmlformats.org/officeDocument/2006/relationships/slide" Target="/ppt/slides/slide2.xml" Id="Rb315bb3988a04fb1" /><Relationship Type="http://schemas.openxmlformats.org/officeDocument/2006/relationships/slide" Target="/ppt/slides/slide3.xml" Id="Ra7305a7deddd4e46" /><Relationship Type="http://schemas.openxmlformats.org/officeDocument/2006/relationships/slide" Target="/ppt/slides/slide4.xml" Id="Ra812baf494294c3b" /><Relationship Type="http://schemas.openxmlformats.org/officeDocument/2006/relationships/slide" Target="/ppt/slides/slide5.xml" Id="R3afcdaa2534a4f77" /><Relationship Type="http://schemas.openxmlformats.org/officeDocument/2006/relationships/slide" Target="/ppt/slides/slide6.xml" Id="R24f351224df6478e" /><Relationship Type="http://schemas.openxmlformats.org/officeDocument/2006/relationships/slide" Target="/ppt/slides/slide7.xml" Id="R8ed9b3a78d91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ec5a0e7cd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f0f1d62d94d84" /><Relationship Type="http://schemas.openxmlformats.org/officeDocument/2006/relationships/theme" Target="/ppt/slideMasters/theme/theme1.xml" Id="R404315782c03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f0f1d62d94d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0dbe71be344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53a2536144b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c8562a80642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a1e1f7a63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39136f40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81eb05f24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26d09b6e5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OFFICE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334 062 315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14 854 411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13 297 593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130 393 442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www.lindbak.no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