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50b13da904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b8150f849449be"/>
  </p:sldMasterIdLst>
  <p:sldIdLst>
    <p:sldId xmlns:r="http://schemas.openxmlformats.org/officeDocument/2006/relationships" id="256" r:id="R7fd7cdd81a9c463f"/>
    <p:sldId xmlns:r="http://schemas.openxmlformats.org/officeDocument/2006/relationships" id="257" r:id="Rc9436094101648c7"/>
    <p:sldId xmlns:r="http://schemas.openxmlformats.org/officeDocument/2006/relationships" id="258" r:id="R3f7dad9c0a8b4831"/>
    <p:sldId xmlns:r="http://schemas.openxmlformats.org/officeDocument/2006/relationships" id="259" r:id="Re8baeec2706b459a"/>
    <p:sldId xmlns:r="http://schemas.openxmlformats.org/officeDocument/2006/relationships" id="260" r:id="Ra2df1f7e6d3c4ec2"/>
    <p:sldId xmlns:r="http://schemas.openxmlformats.org/officeDocument/2006/relationships" id="261" r:id="R4d8a204b434f466c"/>
    <p:sldId xmlns:r="http://schemas.openxmlformats.org/officeDocument/2006/relationships" id="262" r:id="R6673e69f8dae40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8150f849449be" /><Relationship Type="http://schemas.openxmlformats.org/officeDocument/2006/relationships/slide" Target="/ppt/slides/slide1.xml" Id="R7fd7cdd81a9c463f" /><Relationship Type="http://schemas.openxmlformats.org/officeDocument/2006/relationships/slide" Target="/ppt/slides/slide2.xml" Id="Rc9436094101648c7" /><Relationship Type="http://schemas.openxmlformats.org/officeDocument/2006/relationships/slide" Target="/ppt/slides/slide3.xml" Id="R3f7dad9c0a8b4831" /><Relationship Type="http://schemas.openxmlformats.org/officeDocument/2006/relationships/slide" Target="/ppt/slides/slide4.xml" Id="Re8baeec2706b459a" /><Relationship Type="http://schemas.openxmlformats.org/officeDocument/2006/relationships/slide" Target="/ppt/slides/slide5.xml" Id="Ra2df1f7e6d3c4ec2" /><Relationship Type="http://schemas.openxmlformats.org/officeDocument/2006/relationships/slide" Target="/ppt/slides/slide6.xml" Id="R4d8a204b434f466c" /><Relationship Type="http://schemas.openxmlformats.org/officeDocument/2006/relationships/slide" Target="/ppt/slides/slide7.xml" Id="R6673e69f8dae40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35309af6841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74a81179c433c" /><Relationship Type="http://schemas.openxmlformats.org/officeDocument/2006/relationships/theme" Target="/ppt/slideMasters/theme/theme1.xml" Id="R66826e98810c42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274a81179c43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ce7a8c6e540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4895bc7fc4a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0ab7ebc154d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90395fc214a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5db99472646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08c19d5a348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882f370c246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 WIIK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 WIIK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−329 891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12 294 461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33 012 725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41 294 854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WIIK BO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96 38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982 274 613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